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75" r:id="rId3"/>
    <p:sldId id="279" r:id="rId4"/>
    <p:sldId id="276" r:id="rId5"/>
    <p:sldId id="277" r:id="rId6"/>
    <p:sldId id="278" r:id="rId7"/>
    <p:sldId id="274" r:id="rId8"/>
    <p:sldId id="280"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userDrawn="1">
          <p15:clr>
            <a:srgbClr val="A4A3A4"/>
          </p15:clr>
        </p15:guide>
        <p15:guide id="2"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ke Wijnia" initials="RW" lastIdx="23" clrIdx="0">
    <p:extLst>
      <p:ext uri="{19B8F6BF-5375-455C-9EA6-DF929625EA0E}">
        <p15:presenceInfo xmlns:p15="http://schemas.microsoft.com/office/powerpoint/2012/main" userId="Rieke Wijnia" providerId="None"/>
      </p:ext>
    </p:extLst>
  </p:cmAuthor>
  <p:cmAuthor id="2" name="Meie Otten" initials="MO" lastIdx="6" clrIdx="1">
    <p:extLst>
      <p:ext uri="{19B8F6BF-5375-455C-9EA6-DF929625EA0E}">
        <p15:presenceInfo xmlns:p15="http://schemas.microsoft.com/office/powerpoint/2012/main" userId="Meie Otten" providerId="None"/>
      </p:ext>
    </p:extLst>
  </p:cmAuthor>
  <p:cmAuthor id="3" name="Marlies Peeters" initials="MP" lastIdx="2" clrIdx="2">
    <p:extLst>
      <p:ext uri="{19B8F6BF-5375-455C-9EA6-DF929625EA0E}">
        <p15:presenceInfo xmlns:p15="http://schemas.microsoft.com/office/powerpoint/2012/main" userId="S::MarliesPeeters@Uitgeverij-Deviant.NL::68f54062-becd-4180-8939-497831f65533" providerId="AD"/>
      </p:ext>
    </p:extLst>
  </p:cmAuthor>
  <p:cmAuthor id="4" name="Irene Lugten" initials="IL" lastIdx="6" clrIdx="3">
    <p:extLst>
      <p:ext uri="{19B8F6BF-5375-455C-9EA6-DF929625EA0E}">
        <p15:presenceInfo xmlns:p15="http://schemas.microsoft.com/office/powerpoint/2012/main" userId="S::IreneLugten@Uitgeverij-Deviant.NL::a2740d84-544e-4138-8da2-6181497ba075" providerId="AD"/>
      </p:ext>
    </p:extLst>
  </p:cmAuthor>
  <p:cmAuthor id="5" name="Anne-Marie Brunen" initials="AMB" lastIdx="1" clrIdx="4">
    <p:extLst>
      <p:ext uri="{19B8F6BF-5375-455C-9EA6-DF929625EA0E}">
        <p15:presenceInfo xmlns:p15="http://schemas.microsoft.com/office/powerpoint/2012/main" userId="S::Anne-MarieBrunen@Uitgeverij-Deviant.NL::9d6adbef-1691-48c8-9901-2bff5c224588" providerId="AD"/>
      </p:ext>
    </p:extLst>
  </p:cmAuthor>
  <p:cmAuthor id="6" name="Naomi Visser" initials="NV" lastIdx="1" clrIdx="5">
    <p:extLst>
      <p:ext uri="{19B8F6BF-5375-455C-9EA6-DF929625EA0E}">
        <p15:presenceInfo xmlns:p15="http://schemas.microsoft.com/office/powerpoint/2012/main" userId="Naomi Vis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CDD"/>
    <a:srgbClr val="D5E3FB"/>
    <a:srgbClr val="0E3B86"/>
    <a:srgbClr val="EE8700"/>
    <a:srgbClr val="EBF9FF"/>
    <a:srgbClr val="C9F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2" autoAdjust="0"/>
    <p:restoredTop sz="95285" autoAdjust="0"/>
  </p:normalViewPr>
  <p:slideViewPr>
    <p:cSldViewPr snapToGrid="0">
      <p:cViewPr varScale="1">
        <p:scale>
          <a:sx n="76" d="100"/>
          <a:sy n="76" d="100"/>
        </p:scale>
        <p:origin x="672" y="53"/>
      </p:cViewPr>
      <p:guideLst>
        <p:guide orient="horz" pos="777"/>
        <p:guide pos="68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67CB2-771A-4879-A2E2-C1A526F822F6}" type="datetimeFigureOut">
              <a:rPr lang="nl-NL" smtClean="0"/>
              <a:t>11-10-2021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76DCD-1D9A-4ED0-93AD-BFA9DECAA396}" type="slidenum">
              <a:rPr lang="nl-NL" smtClean="0"/>
              <a:t>‹nr.›</a:t>
            </a:fld>
            <a:endParaRPr lang="nl-NL"/>
          </a:p>
        </p:txBody>
      </p:sp>
    </p:spTree>
    <p:extLst>
      <p:ext uri="{BB962C8B-B14F-4D97-AF65-F5344CB8AC3E}">
        <p14:creationId xmlns:p14="http://schemas.microsoft.com/office/powerpoint/2010/main" val="396873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8A76DCD-1D9A-4ED0-93AD-BFA9DECAA396}" type="slidenum">
              <a:rPr lang="nl-NL" smtClean="0"/>
              <a:t>1</a:t>
            </a:fld>
            <a:endParaRPr lang="nl-NL"/>
          </a:p>
        </p:txBody>
      </p:sp>
    </p:spTree>
    <p:extLst>
      <p:ext uri="{BB962C8B-B14F-4D97-AF65-F5344CB8AC3E}">
        <p14:creationId xmlns:p14="http://schemas.microsoft.com/office/powerpoint/2010/main" val="90108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sng" strike="noStrike" baseline="0">
                <a:solidFill>
                  <a:srgbClr val="000000"/>
                </a:solidFill>
                <a:latin typeface="Avenir LT Std 45 Book"/>
              </a:rPr>
              <a:t>https://youtu.be/vJz1xKz0U50 </a:t>
            </a:r>
            <a:endParaRPr lang="nl-NL"/>
          </a:p>
        </p:txBody>
      </p:sp>
      <p:sp>
        <p:nvSpPr>
          <p:cNvPr id="4" name="Tijdelijke aanduiding voor dianummer 3"/>
          <p:cNvSpPr>
            <a:spLocks noGrp="1"/>
          </p:cNvSpPr>
          <p:nvPr>
            <p:ph type="sldNum" sz="quarter" idx="5"/>
          </p:nvPr>
        </p:nvSpPr>
        <p:spPr/>
        <p:txBody>
          <a:bodyPr/>
          <a:lstStyle/>
          <a:p>
            <a:fld id="{C8A76DCD-1D9A-4ED0-93AD-BFA9DECAA396}" type="slidenum">
              <a:rPr lang="nl-NL" smtClean="0"/>
              <a:t>2</a:t>
            </a:fld>
            <a:endParaRPr lang="nl-NL"/>
          </a:p>
        </p:txBody>
      </p:sp>
    </p:spTree>
    <p:extLst>
      <p:ext uri="{BB962C8B-B14F-4D97-AF65-F5344CB8AC3E}">
        <p14:creationId xmlns:p14="http://schemas.microsoft.com/office/powerpoint/2010/main" val="53346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sng" strike="noStrike" baseline="0" dirty="0">
                <a:solidFill>
                  <a:srgbClr val="000000"/>
                </a:solidFill>
                <a:latin typeface="Avenir LT Std 45 Book"/>
              </a:rPr>
              <a:t>https://youtu.be/MNYQt_x0DE0 </a:t>
            </a:r>
            <a:endParaRPr lang="nl-NL" dirty="0"/>
          </a:p>
        </p:txBody>
      </p:sp>
      <p:sp>
        <p:nvSpPr>
          <p:cNvPr id="4" name="Tijdelijke aanduiding voor dianummer 3"/>
          <p:cNvSpPr>
            <a:spLocks noGrp="1"/>
          </p:cNvSpPr>
          <p:nvPr>
            <p:ph type="sldNum" sz="quarter" idx="5"/>
          </p:nvPr>
        </p:nvSpPr>
        <p:spPr/>
        <p:txBody>
          <a:bodyPr/>
          <a:lstStyle/>
          <a:p>
            <a:fld id="{C8A76DCD-1D9A-4ED0-93AD-BFA9DECAA396}" type="slidenum">
              <a:rPr lang="nl-NL" smtClean="0"/>
              <a:t>3</a:t>
            </a:fld>
            <a:endParaRPr lang="nl-NL"/>
          </a:p>
        </p:txBody>
      </p:sp>
    </p:spTree>
    <p:extLst>
      <p:ext uri="{BB962C8B-B14F-4D97-AF65-F5344CB8AC3E}">
        <p14:creationId xmlns:p14="http://schemas.microsoft.com/office/powerpoint/2010/main" val="328768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sng" strike="noStrike" baseline="0" dirty="0">
                <a:solidFill>
                  <a:srgbClr val="000000"/>
                </a:solidFill>
                <a:latin typeface="Avenir LT Std 45 Book"/>
              </a:rPr>
              <a:t>https://youtu.be/ObADNlVQpEA </a:t>
            </a:r>
            <a:endParaRPr lang="nl-NL" dirty="0"/>
          </a:p>
        </p:txBody>
      </p:sp>
      <p:sp>
        <p:nvSpPr>
          <p:cNvPr id="4" name="Tijdelijke aanduiding voor dianummer 3"/>
          <p:cNvSpPr>
            <a:spLocks noGrp="1"/>
          </p:cNvSpPr>
          <p:nvPr>
            <p:ph type="sldNum" sz="quarter" idx="5"/>
          </p:nvPr>
        </p:nvSpPr>
        <p:spPr/>
        <p:txBody>
          <a:bodyPr/>
          <a:lstStyle/>
          <a:p>
            <a:fld id="{C8A76DCD-1D9A-4ED0-93AD-BFA9DECAA396}" type="slidenum">
              <a:rPr lang="nl-NL" smtClean="0"/>
              <a:t>4</a:t>
            </a:fld>
            <a:endParaRPr lang="nl-NL"/>
          </a:p>
        </p:txBody>
      </p:sp>
    </p:spTree>
    <p:extLst>
      <p:ext uri="{BB962C8B-B14F-4D97-AF65-F5344CB8AC3E}">
        <p14:creationId xmlns:p14="http://schemas.microsoft.com/office/powerpoint/2010/main" val="164738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sng" strike="noStrike" baseline="0" dirty="0">
                <a:solidFill>
                  <a:srgbClr val="000000"/>
                </a:solidFill>
                <a:latin typeface="Avenir LT Std 45 Book"/>
              </a:rPr>
              <a:t>https://youtu.be/vJz1xKz0U50 </a:t>
            </a:r>
            <a:endParaRPr lang="nl-NL" dirty="0"/>
          </a:p>
        </p:txBody>
      </p:sp>
      <p:sp>
        <p:nvSpPr>
          <p:cNvPr id="4" name="Tijdelijke aanduiding voor dianummer 3"/>
          <p:cNvSpPr>
            <a:spLocks noGrp="1"/>
          </p:cNvSpPr>
          <p:nvPr>
            <p:ph type="sldNum" sz="quarter" idx="5"/>
          </p:nvPr>
        </p:nvSpPr>
        <p:spPr/>
        <p:txBody>
          <a:bodyPr/>
          <a:lstStyle/>
          <a:p>
            <a:fld id="{C8A76DCD-1D9A-4ED0-93AD-BFA9DECAA396}" type="slidenum">
              <a:rPr lang="nl-NL" smtClean="0"/>
              <a:t>5</a:t>
            </a:fld>
            <a:endParaRPr lang="nl-NL"/>
          </a:p>
        </p:txBody>
      </p:sp>
    </p:spTree>
    <p:extLst>
      <p:ext uri="{BB962C8B-B14F-4D97-AF65-F5344CB8AC3E}">
        <p14:creationId xmlns:p14="http://schemas.microsoft.com/office/powerpoint/2010/main" val="428423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sng" strike="noStrike" baseline="0" dirty="0">
                <a:solidFill>
                  <a:srgbClr val="000000"/>
                </a:solidFill>
                <a:latin typeface="Avenir LT Std 45 Book"/>
              </a:rPr>
              <a:t>https://youtu.be/HZEHzL2HQbY </a:t>
            </a:r>
            <a:endParaRPr lang="nl-NL" dirty="0"/>
          </a:p>
        </p:txBody>
      </p:sp>
      <p:sp>
        <p:nvSpPr>
          <p:cNvPr id="4" name="Tijdelijke aanduiding voor dianummer 3"/>
          <p:cNvSpPr>
            <a:spLocks noGrp="1"/>
          </p:cNvSpPr>
          <p:nvPr>
            <p:ph type="sldNum" sz="quarter" idx="5"/>
          </p:nvPr>
        </p:nvSpPr>
        <p:spPr/>
        <p:txBody>
          <a:bodyPr/>
          <a:lstStyle/>
          <a:p>
            <a:fld id="{C8A76DCD-1D9A-4ED0-93AD-BFA9DECAA396}" type="slidenum">
              <a:rPr lang="nl-NL" smtClean="0"/>
              <a:t>6</a:t>
            </a:fld>
            <a:endParaRPr lang="nl-NL"/>
          </a:p>
        </p:txBody>
      </p:sp>
    </p:spTree>
    <p:extLst>
      <p:ext uri="{BB962C8B-B14F-4D97-AF65-F5344CB8AC3E}">
        <p14:creationId xmlns:p14="http://schemas.microsoft.com/office/powerpoint/2010/main" val="54354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4ABA3-0130-4DB7-ACE3-41A423CC48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Ondertitel 2">
            <a:extLst>
              <a:ext uri="{FF2B5EF4-FFF2-40B4-BE49-F238E27FC236}">
                <a16:creationId xmlns:a16="http://schemas.microsoft.com/office/drawing/2014/main" id="{BF2DCFE3-B519-4E87-8C6B-58DCF79BF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Tijdelijke aanduiding voor datum 3">
            <a:extLst>
              <a:ext uri="{FF2B5EF4-FFF2-40B4-BE49-F238E27FC236}">
                <a16:creationId xmlns:a16="http://schemas.microsoft.com/office/drawing/2014/main" id="{1140D704-519C-411D-A753-15BC75A693AF}"/>
              </a:ext>
            </a:extLst>
          </p:cNvPr>
          <p:cNvSpPr>
            <a:spLocks noGrp="1"/>
          </p:cNvSpPr>
          <p:nvPr>
            <p:ph type="dt" sz="half" idx="10"/>
          </p:nvPr>
        </p:nvSpPr>
        <p:spPr/>
        <p:txBody>
          <a:bodyPr/>
          <a:lstStyle/>
          <a:p>
            <a:fld id="{5BE9848A-577F-419B-8B8A-8B0FF90671CD}" type="datetime1">
              <a:rPr lang="nl-NL" smtClean="0"/>
              <a:t>11-10-2021</a:t>
            </a:fld>
            <a:endParaRPr lang="nl-NL"/>
          </a:p>
        </p:txBody>
      </p:sp>
      <p:sp>
        <p:nvSpPr>
          <p:cNvPr id="5" name="Tijdelijke aanduiding voor voettekst 4">
            <a:extLst>
              <a:ext uri="{FF2B5EF4-FFF2-40B4-BE49-F238E27FC236}">
                <a16:creationId xmlns:a16="http://schemas.microsoft.com/office/drawing/2014/main" id="{70966DD4-882F-41A7-943A-B9117D8712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3397CE1-EAD1-4C79-B007-D878FA9BEFD2}"/>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6327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9EAF4-2EE8-4703-9340-E4A89CCD5430}"/>
              </a:ext>
            </a:extLst>
          </p:cNvPr>
          <p:cNvSpPr>
            <a:spLocks noGrp="1"/>
          </p:cNvSpPr>
          <p:nvPr>
            <p:ph type="title"/>
          </p:nvPr>
        </p:nvSpPr>
        <p:spPr/>
        <p:txBody>
          <a:bodyPr/>
          <a:lstStyle/>
          <a:p>
            <a:r>
              <a:rPr lang="en-US"/>
              <a:t>Click to edit Master title style</a:t>
            </a:r>
            <a:endParaRPr lang="nl-NL"/>
          </a:p>
        </p:txBody>
      </p:sp>
      <p:sp>
        <p:nvSpPr>
          <p:cNvPr id="3" name="Tijdelijke aanduiding voor verticale tekst 2">
            <a:extLst>
              <a:ext uri="{FF2B5EF4-FFF2-40B4-BE49-F238E27FC236}">
                <a16:creationId xmlns:a16="http://schemas.microsoft.com/office/drawing/2014/main" id="{730678E3-2E45-4574-83AC-A8D1369A1F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a:extLst>
              <a:ext uri="{FF2B5EF4-FFF2-40B4-BE49-F238E27FC236}">
                <a16:creationId xmlns:a16="http://schemas.microsoft.com/office/drawing/2014/main" id="{BC98CDE7-16D7-4601-AF6E-EDF9B44A6810}"/>
              </a:ext>
            </a:extLst>
          </p:cNvPr>
          <p:cNvSpPr>
            <a:spLocks noGrp="1"/>
          </p:cNvSpPr>
          <p:nvPr>
            <p:ph type="dt" sz="half" idx="10"/>
          </p:nvPr>
        </p:nvSpPr>
        <p:spPr/>
        <p:txBody>
          <a:bodyPr/>
          <a:lstStyle/>
          <a:p>
            <a:fld id="{948B00D4-FB54-4FCE-971E-46E77EAF47F0}" type="datetime1">
              <a:rPr lang="nl-NL" smtClean="0"/>
              <a:t>11-10-2021</a:t>
            </a:fld>
            <a:endParaRPr lang="nl-NL"/>
          </a:p>
        </p:txBody>
      </p:sp>
      <p:sp>
        <p:nvSpPr>
          <p:cNvPr id="5" name="Tijdelijke aanduiding voor voettekst 4">
            <a:extLst>
              <a:ext uri="{FF2B5EF4-FFF2-40B4-BE49-F238E27FC236}">
                <a16:creationId xmlns:a16="http://schemas.microsoft.com/office/drawing/2014/main" id="{E2D6169E-B6D5-408D-8A0A-05B61C5C54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8180BD-E19A-4A9D-ABAD-F56453D25F9D}"/>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317486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C65CD5-F96C-4D41-8BF9-894B967DE0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Tijdelijke aanduiding voor verticale tekst 2">
            <a:extLst>
              <a:ext uri="{FF2B5EF4-FFF2-40B4-BE49-F238E27FC236}">
                <a16:creationId xmlns:a16="http://schemas.microsoft.com/office/drawing/2014/main" id="{3C2C377A-D0A7-4993-BD1F-A43229B7C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a:extLst>
              <a:ext uri="{FF2B5EF4-FFF2-40B4-BE49-F238E27FC236}">
                <a16:creationId xmlns:a16="http://schemas.microsoft.com/office/drawing/2014/main" id="{D3EF6D2F-845F-4256-BE17-E618BE56D289}"/>
              </a:ext>
            </a:extLst>
          </p:cNvPr>
          <p:cNvSpPr>
            <a:spLocks noGrp="1"/>
          </p:cNvSpPr>
          <p:nvPr>
            <p:ph type="dt" sz="half" idx="10"/>
          </p:nvPr>
        </p:nvSpPr>
        <p:spPr/>
        <p:txBody>
          <a:bodyPr/>
          <a:lstStyle/>
          <a:p>
            <a:fld id="{1F442B2B-86BA-4A02-A3BE-3411BA4A4287}" type="datetime1">
              <a:rPr lang="nl-NL" smtClean="0"/>
              <a:t>11-10-2021</a:t>
            </a:fld>
            <a:endParaRPr lang="nl-NL"/>
          </a:p>
        </p:txBody>
      </p:sp>
      <p:sp>
        <p:nvSpPr>
          <p:cNvPr id="5" name="Tijdelijke aanduiding voor voettekst 4">
            <a:extLst>
              <a:ext uri="{FF2B5EF4-FFF2-40B4-BE49-F238E27FC236}">
                <a16:creationId xmlns:a16="http://schemas.microsoft.com/office/drawing/2014/main" id="{FD96A46F-09D8-4052-8A6D-43967F3BCB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16E9FF-DCDC-41AD-8C35-8C3917313E70}"/>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76270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470D7-0A13-4A9E-A7C2-40EAF7DAA082}"/>
              </a:ext>
            </a:extLst>
          </p:cNvPr>
          <p:cNvSpPr>
            <a:spLocks noGrp="1"/>
          </p:cNvSpPr>
          <p:nvPr>
            <p:ph type="title"/>
          </p:nvPr>
        </p:nvSpPr>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B4D761CF-243D-4100-9398-C387B26230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a:extLst>
              <a:ext uri="{FF2B5EF4-FFF2-40B4-BE49-F238E27FC236}">
                <a16:creationId xmlns:a16="http://schemas.microsoft.com/office/drawing/2014/main" id="{B81A6370-FCED-4440-B8E4-EC17CC682146}"/>
              </a:ext>
            </a:extLst>
          </p:cNvPr>
          <p:cNvSpPr>
            <a:spLocks noGrp="1"/>
          </p:cNvSpPr>
          <p:nvPr>
            <p:ph type="dt" sz="half" idx="10"/>
          </p:nvPr>
        </p:nvSpPr>
        <p:spPr/>
        <p:txBody>
          <a:bodyPr/>
          <a:lstStyle/>
          <a:p>
            <a:fld id="{CE78CFC6-3080-4D82-BF9C-1349BB05BEDE}" type="datetime1">
              <a:rPr lang="nl-NL" smtClean="0"/>
              <a:t>11-10-2021</a:t>
            </a:fld>
            <a:endParaRPr lang="nl-NL"/>
          </a:p>
        </p:txBody>
      </p:sp>
      <p:sp>
        <p:nvSpPr>
          <p:cNvPr id="5" name="Tijdelijke aanduiding voor voettekst 4">
            <a:extLst>
              <a:ext uri="{FF2B5EF4-FFF2-40B4-BE49-F238E27FC236}">
                <a16:creationId xmlns:a16="http://schemas.microsoft.com/office/drawing/2014/main" id="{B7696BE1-83B4-441A-8B28-E4F2F84AEC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AFE104-0065-4AB8-9DF3-CA6B937E99D1}"/>
              </a:ext>
            </a:extLst>
          </p:cNvPr>
          <p:cNvSpPr>
            <a:spLocks noGrp="1"/>
          </p:cNvSpPr>
          <p:nvPr>
            <p:ph type="sldNum" sz="quarter" idx="12"/>
          </p:nvPr>
        </p:nvSpPr>
        <p:spPr/>
        <p:txBody>
          <a:bodyPr/>
          <a:lstStyle/>
          <a:p>
            <a:fld id="{9AC9B1B2-6F33-470E-BEF4-F95C5FA4FB42}" type="slidenum">
              <a:rPr lang="nl-NL" smtClean="0"/>
              <a:t>‹nr.›</a:t>
            </a:fld>
            <a:endParaRPr lang="nl-NL"/>
          </a:p>
        </p:txBody>
      </p:sp>
      <p:pic>
        <p:nvPicPr>
          <p:cNvPr id="10" name="Afbeelding 9" descr="Afbeelding met tekening, bord&#10;&#10;Automatisch gegenereerde beschrijving">
            <a:extLst>
              <a:ext uri="{FF2B5EF4-FFF2-40B4-BE49-F238E27FC236}">
                <a16:creationId xmlns:a16="http://schemas.microsoft.com/office/drawing/2014/main" id="{87CC5E2B-0CE2-458C-A742-9107FBD921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1384" y="6086602"/>
            <a:ext cx="1499616" cy="539496"/>
          </a:xfrm>
          <a:prstGeom prst="rect">
            <a:avLst/>
          </a:prstGeom>
        </p:spPr>
      </p:pic>
    </p:spTree>
    <p:extLst>
      <p:ext uri="{BB962C8B-B14F-4D97-AF65-F5344CB8AC3E}">
        <p14:creationId xmlns:p14="http://schemas.microsoft.com/office/powerpoint/2010/main" val="235152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DDC99-15B1-47F6-BF3F-B224B21132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ijdelijke aanduiding voor tekst 2">
            <a:extLst>
              <a:ext uri="{FF2B5EF4-FFF2-40B4-BE49-F238E27FC236}">
                <a16:creationId xmlns:a16="http://schemas.microsoft.com/office/drawing/2014/main" id="{817E9D92-F80D-482F-A953-FC9363147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jdelijke aanduiding voor datum 3">
            <a:extLst>
              <a:ext uri="{FF2B5EF4-FFF2-40B4-BE49-F238E27FC236}">
                <a16:creationId xmlns:a16="http://schemas.microsoft.com/office/drawing/2014/main" id="{9F068595-2EEC-4BDF-994C-ECB567A29159}"/>
              </a:ext>
            </a:extLst>
          </p:cNvPr>
          <p:cNvSpPr>
            <a:spLocks noGrp="1"/>
          </p:cNvSpPr>
          <p:nvPr>
            <p:ph type="dt" sz="half" idx="10"/>
          </p:nvPr>
        </p:nvSpPr>
        <p:spPr/>
        <p:txBody>
          <a:bodyPr/>
          <a:lstStyle/>
          <a:p>
            <a:fld id="{7DC6E51A-191E-4327-82A4-8E5B06EC59C3}" type="datetime1">
              <a:rPr lang="nl-NL" smtClean="0"/>
              <a:t>11-10-2021</a:t>
            </a:fld>
            <a:endParaRPr lang="nl-NL"/>
          </a:p>
        </p:txBody>
      </p:sp>
      <p:sp>
        <p:nvSpPr>
          <p:cNvPr id="5" name="Tijdelijke aanduiding voor voettekst 4">
            <a:extLst>
              <a:ext uri="{FF2B5EF4-FFF2-40B4-BE49-F238E27FC236}">
                <a16:creationId xmlns:a16="http://schemas.microsoft.com/office/drawing/2014/main" id="{B947839F-3337-4BD6-BCF3-1BFD1B600D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4F48191-092C-4C5A-BCE0-DB10FB1BCCD2}"/>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76023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FF9D8-868B-4462-91FE-3BF1B13B2CEB}"/>
              </a:ext>
            </a:extLst>
          </p:cNvPr>
          <p:cNvSpPr>
            <a:spLocks noGrp="1"/>
          </p:cNvSpPr>
          <p:nvPr>
            <p:ph type="title"/>
          </p:nvPr>
        </p:nvSpPr>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907D9E5B-89CE-4C68-A9ED-7AEF357B6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a:extLst>
              <a:ext uri="{FF2B5EF4-FFF2-40B4-BE49-F238E27FC236}">
                <a16:creationId xmlns:a16="http://schemas.microsoft.com/office/drawing/2014/main" id="{832B2043-B343-4C80-A416-71326D513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datum 4">
            <a:extLst>
              <a:ext uri="{FF2B5EF4-FFF2-40B4-BE49-F238E27FC236}">
                <a16:creationId xmlns:a16="http://schemas.microsoft.com/office/drawing/2014/main" id="{3A0614AE-F226-47E8-BF8B-4A62C676998A}"/>
              </a:ext>
            </a:extLst>
          </p:cNvPr>
          <p:cNvSpPr>
            <a:spLocks noGrp="1"/>
          </p:cNvSpPr>
          <p:nvPr>
            <p:ph type="dt" sz="half" idx="10"/>
          </p:nvPr>
        </p:nvSpPr>
        <p:spPr/>
        <p:txBody>
          <a:bodyPr/>
          <a:lstStyle/>
          <a:p>
            <a:fld id="{724CFFA9-73FC-4136-B358-52E2FE20C01D}" type="datetime1">
              <a:rPr lang="nl-NL" smtClean="0"/>
              <a:t>11-10-2021</a:t>
            </a:fld>
            <a:endParaRPr lang="nl-NL"/>
          </a:p>
        </p:txBody>
      </p:sp>
      <p:sp>
        <p:nvSpPr>
          <p:cNvPr id="6" name="Tijdelijke aanduiding voor voettekst 5">
            <a:extLst>
              <a:ext uri="{FF2B5EF4-FFF2-40B4-BE49-F238E27FC236}">
                <a16:creationId xmlns:a16="http://schemas.microsoft.com/office/drawing/2014/main" id="{EFC55359-3D4F-4515-B3B9-E9D83432D8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98636C-AEC6-48F7-B091-6847C960B2A3}"/>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408494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3B6D3-069C-459F-8D3E-B70EF6E5DD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ijdelijke aanduiding voor tekst 2">
            <a:extLst>
              <a:ext uri="{FF2B5EF4-FFF2-40B4-BE49-F238E27FC236}">
                <a16:creationId xmlns:a16="http://schemas.microsoft.com/office/drawing/2014/main" id="{0F1CDFBA-6316-4531-960F-24427189E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a:extLst>
              <a:ext uri="{FF2B5EF4-FFF2-40B4-BE49-F238E27FC236}">
                <a16:creationId xmlns:a16="http://schemas.microsoft.com/office/drawing/2014/main" id="{88004B93-662D-4BD4-B469-FAB2BBCB5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a:extLst>
              <a:ext uri="{FF2B5EF4-FFF2-40B4-BE49-F238E27FC236}">
                <a16:creationId xmlns:a16="http://schemas.microsoft.com/office/drawing/2014/main" id="{1362CD76-47FD-46D1-8EC3-D9EF44AD9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a:extLst>
              <a:ext uri="{FF2B5EF4-FFF2-40B4-BE49-F238E27FC236}">
                <a16:creationId xmlns:a16="http://schemas.microsoft.com/office/drawing/2014/main" id="{B9875F2A-C3E6-4A60-9033-F6F6E3CD32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6">
            <a:extLst>
              <a:ext uri="{FF2B5EF4-FFF2-40B4-BE49-F238E27FC236}">
                <a16:creationId xmlns:a16="http://schemas.microsoft.com/office/drawing/2014/main" id="{BF3A89F7-D291-4355-A445-184D939F832C}"/>
              </a:ext>
            </a:extLst>
          </p:cNvPr>
          <p:cNvSpPr>
            <a:spLocks noGrp="1"/>
          </p:cNvSpPr>
          <p:nvPr>
            <p:ph type="dt" sz="half" idx="10"/>
          </p:nvPr>
        </p:nvSpPr>
        <p:spPr/>
        <p:txBody>
          <a:bodyPr/>
          <a:lstStyle/>
          <a:p>
            <a:fld id="{46410CB8-4EB6-4852-BFA7-D1881FB0F79B}" type="datetime1">
              <a:rPr lang="nl-NL" smtClean="0"/>
              <a:t>11-10-2021</a:t>
            </a:fld>
            <a:endParaRPr lang="nl-NL"/>
          </a:p>
        </p:txBody>
      </p:sp>
      <p:sp>
        <p:nvSpPr>
          <p:cNvPr id="8" name="Tijdelijke aanduiding voor voettekst 7">
            <a:extLst>
              <a:ext uri="{FF2B5EF4-FFF2-40B4-BE49-F238E27FC236}">
                <a16:creationId xmlns:a16="http://schemas.microsoft.com/office/drawing/2014/main" id="{7458D37C-6941-449E-8D9E-46BC2862A85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F5B5269-D52B-4FF5-9A77-B06BD85D4FA6}"/>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66681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DCB67-DCE6-4C41-9534-0FA202D92FB9}"/>
              </a:ext>
            </a:extLst>
          </p:cNvPr>
          <p:cNvSpPr>
            <a:spLocks noGrp="1"/>
          </p:cNvSpPr>
          <p:nvPr>
            <p:ph type="title"/>
          </p:nvPr>
        </p:nvSpPr>
        <p:spPr/>
        <p:txBody>
          <a:bodyPr/>
          <a:lstStyle/>
          <a:p>
            <a:r>
              <a:rPr lang="en-US"/>
              <a:t>Click to edit Master title style</a:t>
            </a:r>
            <a:endParaRPr lang="nl-NL"/>
          </a:p>
        </p:txBody>
      </p:sp>
      <p:sp>
        <p:nvSpPr>
          <p:cNvPr id="3" name="Tijdelijke aanduiding voor datum 2">
            <a:extLst>
              <a:ext uri="{FF2B5EF4-FFF2-40B4-BE49-F238E27FC236}">
                <a16:creationId xmlns:a16="http://schemas.microsoft.com/office/drawing/2014/main" id="{2FC48CE6-FC53-4AA2-8A38-91F6745747C5}"/>
              </a:ext>
            </a:extLst>
          </p:cNvPr>
          <p:cNvSpPr>
            <a:spLocks noGrp="1"/>
          </p:cNvSpPr>
          <p:nvPr>
            <p:ph type="dt" sz="half" idx="10"/>
          </p:nvPr>
        </p:nvSpPr>
        <p:spPr/>
        <p:txBody>
          <a:bodyPr/>
          <a:lstStyle/>
          <a:p>
            <a:fld id="{0D5D99C6-78A1-43E4-9CF5-6449BC193DC9}" type="datetime1">
              <a:rPr lang="nl-NL" smtClean="0"/>
              <a:t>11-10-2021</a:t>
            </a:fld>
            <a:endParaRPr lang="nl-NL"/>
          </a:p>
        </p:txBody>
      </p:sp>
      <p:sp>
        <p:nvSpPr>
          <p:cNvPr id="4" name="Tijdelijke aanduiding voor voettekst 3">
            <a:extLst>
              <a:ext uri="{FF2B5EF4-FFF2-40B4-BE49-F238E27FC236}">
                <a16:creationId xmlns:a16="http://schemas.microsoft.com/office/drawing/2014/main" id="{DC851B2A-E8CC-4B05-BCE4-DF397887151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CACB74A-14E7-4395-AC8E-789EC2770BB3}"/>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85275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6A1E193-ADAB-402E-A177-B7422DA619FC}"/>
              </a:ext>
            </a:extLst>
          </p:cNvPr>
          <p:cNvSpPr>
            <a:spLocks noGrp="1"/>
          </p:cNvSpPr>
          <p:nvPr>
            <p:ph type="dt" sz="half" idx="10"/>
          </p:nvPr>
        </p:nvSpPr>
        <p:spPr/>
        <p:txBody>
          <a:bodyPr/>
          <a:lstStyle/>
          <a:p>
            <a:fld id="{D3165DF4-991D-421B-84CC-80F40FBCE51A}" type="datetime1">
              <a:rPr lang="nl-NL" smtClean="0"/>
              <a:t>11-10-2021</a:t>
            </a:fld>
            <a:endParaRPr lang="nl-NL"/>
          </a:p>
        </p:txBody>
      </p:sp>
      <p:sp>
        <p:nvSpPr>
          <p:cNvPr id="3" name="Tijdelijke aanduiding voor voettekst 2">
            <a:extLst>
              <a:ext uri="{FF2B5EF4-FFF2-40B4-BE49-F238E27FC236}">
                <a16:creationId xmlns:a16="http://schemas.microsoft.com/office/drawing/2014/main" id="{60AFAD95-82E0-4EBC-B0F0-E02CF3E6655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48AA6FE-2D6B-4FB4-AA80-0FECFA795BFE}"/>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128772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87750-86FD-4706-9BB7-3291BBB23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115EE03E-4D53-418D-89DB-16865F37FB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a:extLst>
              <a:ext uri="{FF2B5EF4-FFF2-40B4-BE49-F238E27FC236}">
                <a16:creationId xmlns:a16="http://schemas.microsoft.com/office/drawing/2014/main" id="{6E78599E-47F5-49E2-B79D-64803AC07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jdelijke aanduiding voor datum 4">
            <a:extLst>
              <a:ext uri="{FF2B5EF4-FFF2-40B4-BE49-F238E27FC236}">
                <a16:creationId xmlns:a16="http://schemas.microsoft.com/office/drawing/2014/main" id="{7CD5545A-383C-47EF-A3A6-58ECA83A748B}"/>
              </a:ext>
            </a:extLst>
          </p:cNvPr>
          <p:cNvSpPr>
            <a:spLocks noGrp="1"/>
          </p:cNvSpPr>
          <p:nvPr>
            <p:ph type="dt" sz="half" idx="10"/>
          </p:nvPr>
        </p:nvSpPr>
        <p:spPr/>
        <p:txBody>
          <a:bodyPr/>
          <a:lstStyle/>
          <a:p>
            <a:fld id="{307FD1B0-0332-449F-A567-672554C1565F}" type="datetime1">
              <a:rPr lang="nl-NL" smtClean="0"/>
              <a:t>11-10-2021</a:t>
            </a:fld>
            <a:endParaRPr lang="nl-NL"/>
          </a:p>
        </p:txBody>
      </p:sp>
      <p:sp>
        <p:nvSpPr>
          <p:cNvPr id="6" name="Tijdelijke aanduiding voor voettekst 5">
            <a:extLst>
              <a:ext uri="{FF2B5EF4-FFF2-40B4-BE49-F238E27FC236}">
                <a16:creationId xmlns:a16="http://schemas.microsoft.com/office/drawing/2014/main" id="{45A4774D-D7E6-45F4-818F-31C96782B94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8C2E12-5D0B-4CAD-88E8-CA8FA4462B15}"/>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37373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403F1-637E-4EBF-A417-69906CD17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Tijdelijke aanduiding voor afbeelding 2">
            <a:extLst>
              <a:ext uri="{FF2B5EF4-FFF2-40B4-BE49-F238E27FC236}">
                <a16:creationId xmlns:a16="http://schemas.microsoft.com/office/drawing/2014/main" id="{35347628-B370-4E56-831B-472332C76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ijdelijke aanduiding voor tekst 3">
            <a:extLst>
              <a:ext uri="{FF2B5EF4-FFF2-40B4-BE49-F238E27FC236}">
                <a16:creationId xmlns:a16="http://schemas.microsoft.com/office/drawing/2014/main" id="{D0AE9D4C-077E-47D0-BB6C-67EFFA4A0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jdelijke aanduiding voor datum 4">
            <a:extLst>
              <a:ext uri="{FF2B5EF4-FFF2-40B4-BE49-F238E27FC236}">
                <a16:creationId xmlns:a16="http://schemas.microsoft.com/office/drawing/2014/main" id="{BB7EA1F6-7BFA-448F-9368-3B74B5293769}"/>
              </a:ext>
            </a:extLst>
          </p:cNvPr>
          <p:cNvSpPr>
            <a:spLocks noGrp="1"/>
          </p:cNvSpPr>
          <p:nvPr>
            <p:ph type="dt" sz="half" idx="10"/>
          </p:nvPr>
        </p:nvSpPr>
        <p:spPr/>
        <p:txBody>
          <a:bodyPr/>
          <a:lstStyle/>
          <a:p>
            <a:fld id="{DEE8260F-7033-4E9B-BB23-2571B64C0E3B}" type="datetime1">
              <a:rPr lang="nl-NL" smtClean="0"/>
              <a:t>11-10-2021</a:t>
            </a:fld>
            <a:endParaRPr lang="nl-NL"/>
          </a:p>
        </p:txBody>
      </p:sp>
      <p:sp>
        <p:nvSpPr>
          <p:cNvPr id="6" name="Tijdelijke aanduiding voor voettekst 5">
            <a:extLst>
              <a:ext uri="{FF2B5EF4-FFF2-40B4-BE49-F238E27FC236}">
                <a16:creationId xmlns:a16="http://schemas.microsoft.com/office/drawing/2014/main" id="{C3468D74-2D4B-446C-80B4-C86A365E2F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C29DCA-DD83-4A40-B4CC-F0F3BED3AD50}"/>
              </a:ext>
            </a:extLst>
          </p:cNvPr>
          <p:cNvSpPr>
            <a:spLocks noGrp="1"/>
          </p:cNvSpPr>
          <p:nvPr>
            <p:ph type="sldNum" sz="quarter" idx="12"/>
          </p:nvPr>
        </p:nvSpPr>
        <p:spPr/>
        <p:txBody>
          <a:bodyPr/>
          <a:lstStyle/>
          <a:p>
            <a:fld id="{9AC9B1B2-6F33-470E-BEF4-F95C5FA4FB42}" type="slidenum">
              <a:rPr lang="nl-NL" smtClean="0"/>
              <a:t>‹nr.›</a:t>
            </a:fld>
            <a:endParaRPr lang="nl-NL"/>
          </a:p>
        </p:txBody>
      </p:sp>
    </p:spTree>
    <p:extLst>
      <p:ext uri="{BB962C8B-B14F-4D97-AF65-F5344CB8AC3E}">
        <p14:creationId xmlns:p14="http://schemas.microsoft.com/office/powerpoint/2010/main" val="135356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35822A-4CD7-4B06-B2CB-31CD822D2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C1D0A3F-F2C3-40BA-83A9-72EEF78D7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8AB32E-16DF-40E5-9244-7220BDAA4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856C3-C8D6-4919-86CB-9DAB2291E82D}" type="datetime1">
              <a:rPr lang="nl-NL" smtClean="0"/>
              <a:t>11-10-2021</a:t>
            </a:fld>
            <a:endParaRPr lang="nl-NL"/>
          </a:p>
        </p:txBody>
      </p:sp>
      <p:sp>
        <p:nvSpPr>
          <p:cNvPr id="5" name="Tijdelijke aanduiding voor voettekst 4">
            <a:extLst>
              <a:ext uri="{FF2B5EF4-FFF2-40B4-BE49-F238E27FC236}">
                <a16:creationId xmlns:a16="http://schemas.microsoft.com/office/drawing/2014/main" id="{FBAD3C11-CBF6-4022-9889-6F790ACA7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7E00068-447B-41A7-B0E6-2B872CA8A1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9B1B2-6F33-470E-BEF4-F95C5FA4FB42}" type="slidenum">
              <a:rPr lang="nl-NL" smtClean="0"/>
              <a:t>‹nr.›</a:t>
            </a:fld>
            <a:endParaRPr lang="nl-NL"/>
          </a:p>
        </p:txBody>
      </p:sp>
    </p:spTree>
    <p:extLst>
      <p:ext uri="{BB962C8B-B14F-4D97-AF65-F5344CB8AC3E}">
        <p14:creationId xmlns:p14="http://schemas.microsoft.com/office/powerpoint/2010/main" val="131202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2.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video" Target="https://www.youtube.com/embed/68pYxQUmUfY?feature=oembed"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3.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video" Target="https://www.youtube.com/embed/MNYQt_x0DE0?feature=oembed"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4.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video" Target="https://www.youtube.com/embed/ObADNlVQpEA?feature=oembed"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5.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video" Target="https://www.youtube.com/embed/vJz1xKz0U50?feature=oembed"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6.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video" Target="https://www.youtube.com/embed/HZEHzL2HQbY?feature=oembed"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CDD"/>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5A346E7-497B-4BBD-B768-CC7615433D78}"/>
              </a:ext>
            </a:extLst>
          </p:cNvPr>
          <p:cNvPicPr>
            <a:picLocks noChangeAspect="1"/>
          </p:cNvPicPr>
          <p:nvPr/>
        </p:nvPicPr>
        <p:blipFill>
          <a:blip r:embed="rId3">
            <a:extLst>
              <a:ext uri="{28A0092B-C50C-407E-A947-70E740481C1C}">
                <a14:useLocalDpi xmlns:a14="http://schemas.microsoft.com/office/drawing/2010/main" val="0"/>
              </a:ext>
            </a:extLst>
          </a:blip>
          <a:srcRect l="3601" r="3601"/>
          <a:stretch/>
        </p:blipFill>
        <p:spPr>
          <a:xfrm>
            <a:off x="4282281" y="380061"/>
            <a:ext cx="6810375" cy="5305425"/>
          </a:xfrm>
          <a:prstGeom prst="parallelogram">
            <a:avLst/>
          </a:prstGeom>
        </p:spPr>
      </p:pic>
      <p:pic>
        <p:nvPicPr>
          <p:cNvPr id="6" name="TrendingLogo">
            <a:extLst>
              <a:ext uri="{FF2B5EF4-FFF2-40B4-BE49-F238E27FC236}">
                <a16:creationId xmlns:a16="http://schemas.microsoft.com/office/drawing/2014/main" id="{439CBD41-1C64-483F-94B1-5A469E50D5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1588" y="844550"/>
            <a:ext cx="3248025" cy="809625"/>
          </a:xfrm>
          <a:prstGeom prst="rect">
            <a:avLst/>
          </a:prstGeom>
        </p:spPr>
      </p:pic>
      <p:sp>
        <p:nvSpPr>
          <p:cNvPr id="8" name="WitteBalk">
            <a:extLst>
              <a:ext uri="{FF2B5EF4-FFF2-40B4-BE49-F238E27FC236}">
                <a16:creationId xmlns:a16="http://schemas.microsoft.com/office/drawing/2014/main" id="{8D617AF0-4CD8-403B-8E96-51A706C106AA}"/>
              </a:ext>
            </a:extLst>
          </p:cNvPr>
          <p:cNvSpPr/>
          <p:nvPr/>
        </p:nvSpPr>
        <p:spPr>
          <a:xfrm>
            <a:off x="3469064" y="4920125"/>
            <a:ext cx="7402865" cy="990478"/>
          </a:xfrm>
          <a:custGeom>
            <a:avLst/>
            <a:gdLst>
              <a:gd name="connsiteX0" fmla="*/ 9547955 w 9547954"/>
              <a:gd name="connsiteY0" fmla="*/ 0 h 732567"/>
              <a:gd name="connsiteX1" fmla="*/ 9328214 w 9547954"/>
              <a:gd name="connsiteY1" fmla="*/ 732568 h 732567"/>
              <a:gd name="connsiteX2" fmla="*/ 0 w 9547954"/>
              <a:gd name="connsiteY2" fmla="*/ 732568 h 732567"/>
              <a:gd name="connsiteX3" fmla="*/ 219742 w 9547954"/>
              <a:gd name="connsiteY3" fmla="*/ 0 h 732567"/>
            </a:gdLst>
            <a:ahLst/>
            <a:cxnLst>
              <a:cxn ang="0">
                <a:pos x="connsiteX0" y="connsiteY0"/>
              </a:cxn>
              <a:cxn ang="0">
                <a:pos x="connsiteX1" y="connsiteY1"/>
              </a:cxn>
              <a:cxn ang="0">
                <a:pos x="connsiteX2" y="connsiteY2"/>
              </a:cxn>
              <a:cxn ang="0">
                <a:pos x="connsiteX3" y="connsiteY3"/>
              </a:cxn>
            </a:cxnLst>
            <a:rect l="l" t="t" r="r" b="b"/>
            <a:pathLst>
              <a:path w="9547954" h="732567">
                <a:moveTo>
                  <a:pt x="9547955" y="0"/>
                </a:moveTo>
                <a:lnTo>
                  <a:pt x="9328214" y="732568"/>
                </a:lnTo>
                <a:lnTo>
                  <a:pt x="0" y="732568"/>
                </a:lnTo>
                <a:lnTo>
                  <a:pt x="219742" y="0"/>
                </a:lnTo>
                <a:close/>
              </a:path>
            </a:pathLst>
          </a:custGeom>
          <a:solidFill>
            <a:srgbClr val="FFFFFF"/>
          </a:solidFill>
          <a:ln w="9525" cap="flat">
            <a:noFill/>
            <a:prstDash val="solid"/>
            <a:miter/>
          </a:ln>
        </p:spPr>
        <p:txBody>
          <a:bodyPr rtlCol="0" anchor="ctr"/>
          <a:lstStyle/>
          <a:p>
            <a:endParaRPr lang="nl-NL" dirty="0"/>
          </a:p>
        </p:txBody>
      </p:sp>
      <p:pic>
        <p:nvPicPr>
          <p:cNvPr id="9" name="HashtagRood">
            <a:extLst>
              <a:ext uri="{FF2B5EF4-FFF2-40B4-BE49-F238E27FC236}">
                <a16:creationId xmlns:a16="http://schemas.microsoft.com/office/drawing/2014/main" id="{652EC648-9A4A-40E7-8F61-68E827B360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7614" y="5492734"/>
            <a:ext cx="542925" cy="685800"/>
          </a:xfrm>
          <a:prstGeom prst="rect">
            <a:avLst/>
          </a:prstGeom>
        </p:spPr>
      </p:pic>
      <p:pic>
        <p:nvPicPr>
          <p:cNvPr id="10" name="HashtagKruis">
            <a:extLst>
              <a:ext uri="{FF2B5EF4-FFF2-40B4-BE49-F238E27FC236}">
                <a16:creationId xmlns:a16="http://schemas.microsoft.com/office/drawing/2014/main" id="{D3D5A065-B270-47C9-9BA8-620CF81C15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00479" y="4652194"/>
            <a:ext cx="342900" cy="685800"/>
          </a:xfrm>
          <a:prstGeom prst="rect">
            <a:avLst/>
          </a:prstGeom>
        </p:spPr>
      </p:pic>
      <p:sp>
        <p:nvSpPr>
          <p:cNvPr id="11" name="Titel">
            <a:extLst>
              <a:ext uri="{FF2B5EF4-FFF2-40B4-BE49-F238E27FC236}">
                <a16:creationId xmlns:a16="http://schemas.microsoft.com/office/drawing/2014/main" id="{E41C9E35-91DC-45D1-B094-B99FFBC15AC6}"/>
              </a:ext>
            </a:extLst>
          </p:cNvPr>
          <p:cNvSpPr txBox="1"/>
          <p:nvPr/>
        </p:nvSpPr>
        <p:spPr>
          <a:xfrm>
            <a:off x="3463017" y="5092198"/>
            <a:ext cx="7197218" cy="646331"/>
          </a:xfrm>
          <a:prstGeom prst="rect">
            <a:avLst/>
          </a:prstGeom>
          <a:noFill/>
        </p:spPr>
        <p:txBody>
          <a:bodyPr wrap="square" rtlCol="0">
            <a:spAutoFit/>
          </a:bodyPr>
          <a:lstStyle/>
          <a:p>
            <a:pPr algn="ctr"/>
            <a:r>
              <a:rPr lang="nl-NL" sz="3600" b="1" dirty="0" err="1">
                <a:latin typeface="Avenir Next LT Pro" panose="020B0504020202020204" pitchFamily="34" charset="0"/>
              </a:rPr>
              <a:t>Let’s</a:t>
            </a:r>
            <a:r>
              <a:rPr lang="nl-NL" sz="3600" b="1" dirty="0">
                <a:latin typeface="Avenir Next LT Pro" panose="020B0504020202020204" pitchFamily="34" charset="0"/>
              </a:rPr>
              <a:t> </a:t>
            </a:r>
            <a:r>
              <a:rPr lang="nl-NL" sz="3600" b="1" dirty="0" err="1">
                <a:latin typeface="Avenir Next LT Pro" panose="020B0504020202020204" pitchFamily="34" charset="0"/>
              </a:rPr>
              <a:t>connect</a:t>
            </a:r>
            <a:r>
              <a:rPr lang="nl-NL" sz="3600" b="1" dirty="0">
                <a:latin typeface="Avenir Next LT Pro" panose="020B0504020202020204" pitchFamily="34" charset="0"/>
              </a:rPr>
              <a:t>!</a:t>
            </a:r>
          </a:p>
        </p:txBody>
      </p:sp>
      <p:pic>
        <p:nvPicPr>
          <p:cNvPr id="15" name="RoodPuntje">
            <a:extLst>
              <a:ext uri="{FF2B5EF4-FFF2-40B4-BE49-F238E27FC236}">
                <a16:creationId xmlns:a16="http://schemas.microsoft.com/office/drawing/2014/main" id="{60F63C15-FD13-4E06-BA1C-356EFB5EFF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95684" y="2883616"/>
            <a:ext cx="104775" cy="85725"/>
          </a:xfrm>
          <a:prstGeom prst="rect">
            <a:avLst/>
          </a:prstGeom>
        </p:spPr>
      </p:pic>
      <p:sp>
        <p:nvSpPr>
          <p:cNvPr id="2" name="Tijdelijke aanduiding voor dianummer 1">
            <a:extLst>
              <a:ext uri="{FF2B5EF4-FFF2-40B4-BE49-F238E27FC236}">
                <a16:creationId xmlns:a16="http://schemas.microsoft.com/office/drawing/2014/main" id="{57F42F22-5A4A-48AB-85F7-E1D15FB93AB0}"/>
              </a:ext>
            </a:extLst>
          </p:cNvPr>
          <p:cNvSpPr>
            <a:spLocks noGrp="1"/>
          </p:cNvSpPr>
          <p:nvPr>
            <p:ph type="sldNum" sz="quarter" idx="12"/>
          </p:nvPr>
        </p:nvSpPr>
        <p:spPr/>
        <p:txBody>
          <a:bodyPr/>
          <a:lstStyle/>
          <a:p>
            <a:fld id="{9AC9B1B2-6F33-470E-BEF4-F95C5FA4FB42}" type="slidenum">
              <a:rPr lang="nl-NL" smtClean="0"/>
              <a:t>1</a:t>
            </a:fld>
            <a:endParaRPr lang="nl-NL"/>
          </a:p>
        </p:txBody>
      </p:sp>
      <p:sp>
        <p:nvSpPr>
          <p:cNvPr id="13" name="Tekstvak 12">
            <a:extLst>
              <a:ext uri="{FF2B5EF4-FFF2-40B4-BE49-F238E27FC236}">
                <a16:creationId xmlns:a16="http://schemas.microsoft.com/office/drawing/2014/main" id="{DFF2F1E0-0A56-4832-852E-00E28948A724}"/>
              </a:ext>
            </a:extLst>
          </p:cNvPr>
          <p:cNvSpPr txBox="1"/>
          <p:nvPr/>
        </p:nvSpPr>
        <p:spPr>
          <a:xfrm>
            <a:off x="7620947" y="5921193"/>
            <a:ext cx="3079532" cy="230832"/>
          </a:xfrm>
          <a:prstGeom prst="rect">
            <a:avLst/>
          </a:prstGeom>
          <a:noFill/>
        </p:spPr>
        <p:txBody>
          <a:bodyPr wrap="square" rtlCol="0">
            <a:spAutoFit/>
          </a:bodyPr>
          <a:lstStyle/>
          <a:p>
            <a:r>
              <a:rPr lang="nl-NL" sz="900" dirty="0">
                <a:solidFill>
                  <a:schemeClr val="bg1"/>
                </a:solidFill>
                <a:latin typeface="Avenir Next LT Pro" panose="020B0504020202020204" pitchFamily="34" charset="0"/>
              </a:rPr>
              <a:t>Rawpixel.com / </a:t>
            </a:r>
            <a:r>
              <a:rPr lang="nl-NL" sz="900" dirty="0" err="1">
                <a:solidFill>
                  <a:schemeClr val="bg1"/>
                </a:solidFill>
                <a:latin typeface="Avenir Next LT Pro" panose="020B0504020202020204" pitchFamily="34" charset="0"/>
              </a:rPr>
              <a:t>Shutterstock</a:t>
            </a:r>
            <a:endParaRPr lang="nl-NL" sz="900" dirty="0">
              <a:solidFill>
                <a:schemeClr val="bg1"/>
              </a:solidFill>
              <a:latin typeface="Avenir Next LT Pro" panose="020B0504020202020204" pitchFamily="34" charset="0"/>
            </a:endParaRPr>
          </a:p>
        </p:txBody>
      </p:sp>
      <p:pic>
        <p:nvPicPr>
          <p:cNvPr id="12" name="Wereldkaart">
            <a:extLst>
              <a:ext uri="{FF2B5EF4-FFF2-40B4-BE49-F238E27FC236}">
                <a16:creationId xmlns:a16="http://schemas.microsoft.com/office/drawing/2014/main" id="{6D99DF4C-3F10-44D6-BA02-90CB4AF1B1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478" y="379095"/>
            <a:ext cx="25755207" cy="6342380"/>
          </a:xfrm>
          <a:prstGeom prst="rect">
            <a:avLst/>
          </a:prstGeom>
        </p:spPr>
      </p:pic>
    </p:spTree>
    <p:extLst>
      <p:ext uri="{BB962C8B-B14F-4D97-AF65-F5344CB8AC3E}">
        <p14:creationId xmlns:p14="http://schemas.microsoft.com/office/powerpoint/2010/main" val="28311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lkBlauw">
            <a:extLst>
              <a:ext uri="{FF2B5EF4-FFF2-40B4-BE49-F238E27FC236}">
                <a16:creationId xmlns:a16="http://schemas.microsoft.com/office/drawing/2014/main" id="{D0040A36-49DC-451C-9F94-C8BB231752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281" y="-284205"/>
            <a:ext cx="12492681" cy="1338305"/>
          </a:xfrm>
          <a:prstGeom prst="rect">
            <a:avLst/>
          </a:prstGeom>
        </p:spPr>
      </p:pic>
      <p:pic>
        <p:nvPicPr>
          <p:cNvPr id="2" name="TrendingLogo">
            <a:extLst>
              <a:ext uri="{FF2B5EF4-FFF2-40B4-BE49-F238E27FC236}">
                <a16:creationId xmlns:a16="http://schemas.microsoft.com/office/drawing/2014/main" id="{63B24844-F384-4534-A762-FF00B46B26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01916" y="212725"/>
            <a:ext cx="533400" cy="628650"/>
          </a:xfrm>
          <a:prstGeom prst="rect">
            <a:avLst/>
          </a:prstGeom>
        </p:spPr>
      </p:pic>
      <p:sp>
        <p:nvSpPr>
          <p:cNvPr id="8" name="Tekstvak 7">
            <a:extLst>
              <a:ext uri="{FF2B5EF4-FFF2-40B4-BE49-F238E27FC236}">
                <a16:creationId xmlns:a16="http://schemas.microsoft.com/office/drawing/2014/main" id="{D0347FE9-4D77-4B05-97AA-2C91B4B906C4}"/>
              </a:ext>
            </a:extLst>
          </p:cNvPr>
          <p:cNvSpPr txBox="1"/>
          <p:nvPr/>
        </p:nvSpPr>
        <p:spPr>
          <a:xfrm>
            <a:off x="516509" y="69476"/>
            <a:ext cx="8533679" cy="630942"/>
          </a:xfrm>
          <a:prstGeom prst="rect">
            <a:avLst/>
          </a:prstGeom>
          <a:noFill/>
        </p:spPr>
        <p:txBody>
          <a:bodyPr wrap="square">
            <a:spAutoFit/>
          </a:bodyPr>
          <a:lstStyle/>
          <a:p>
            <a:r>
              <a:rPr lang="nl-NL" sz="3500" dirty="0" err="1">
                <a:solidFill>
                  <a:schemeClr val="bg1"/>
                </a:solidFill>
                <a:latin typeface="Avenir Next LT Pro" panose="020B0504020202020204" pitchFamily="34" charset="0"/>
              </a:rPr>
              <a:t>Amin</a:t>
            </a:r>
            <a:r>
              <a:rPr lang="nl-NL" sz="3500" dirty="0">
                <a:solidFill>
                  <a:schemeClr val="bg1"/>
                </a:solidFill>
                <a:latin typeface="Avenir Next LT Pro" panose="020B0504020202020204" pitchFamily="34" charset="0"/>
              </a:rPr>
              <a:t> </a:t>
            </a:r>
            <a:r>
              <a:rPr lang="nl-NL" sz="3500" dirty="0" err="1">
                <a:solidFill>
                  <a:schemeClr val="bg1"/>
                </a:solidFill>
                <a:latin typeface="Avenir Next LT Pro" panose="020B0504020202020204" pitchFamily="34" charset="0"/>
              </a:rPr>
              <a:t>Asad</a:t>
            </a:r>
            <a:endParaRPr lang="nl-NL" sz="3500" dirty="0">
              <a:solidFill>
                <a:schemeClr val="bg1"/>
              </a:solidFill>
              <a:latin typeface="Avenir Next LT Pro" panose="020B0504020202020204" pitchFamily="34" charset="0"/>
            </a:endParaRPr>
          </a:p>
        </p:txBody>
      </p:sp>
      <p:pic>
        <p:nvPicPr>
          <p:cNvPr id="3" name="Onlinemedia 2" title="#Trending Alles voor jullie | Fragment Amin Asad">
            <a:hlinkClick r:id="" action="ppaction://media"/>
            <a:extLst>
              <a:ext uri="{FF2B5EF4-FFF2-40B4-BE49-F238E27FC236}">
                <a16:creationId xmlns:a16="http://schemas.microsoft.com/office/drawing/2014/main" id="{ACB20B68-1C9E-4F47-9830-99C15FB4F75E}"/>
              </a:ext>
            </a:extLst>
          </p:cNvPr>
          <p:cNvPicPr>
            <a:picLocks noRot="1" noChangeAspect="1"/>
          </p:cNvPicPr>
          <p:nvPr>
            <a:videoFile r:link="rId1"/>
          </p:nvPr>
        </p:nvPicPr>
        <p:blipFill>
          <a:blip r:embed="rId8"/>
          <a:stretch>
            <a:fillRect/>
          </a:stretch>
        </p:blipFill>
        <p:spPr>
          <a:xfrm>
            <a:off x="635000" y="1233488"/>
            <a:ext cx="9145685" cy="5167312"/>
          </a:xfrm>
          <a:prstGeom prst="rect">
            <a:avLst/>
          </a:prstGeom>
        </p:spPr>
      </p:pic>
    </p:spTree>
    <p:extLst>
      <p:ext uri="{BB962C8B-B14F-4D97-AF65-F5344CB8AC3E}">
        <p14:creationId xmlns:p14="http://schemas.microsoft.com/office/powerpoint/2010/main" val="302424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lkBlauw">
            <a:extLst>
              <a:ext uri="{FF2B5EF4-FFF2-40B4-BE49-F238E27FC236}">
                <a16:creationId xmlns:a16="http://schemas.microsoft.com/office/drawing/2014/main" id="{D0040A36-49DC-451C-9F94-C8BB231752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281" y="-284205"/>
            <a:ext cx="12492681" cy="1338305"/>
          </a:xfrm>
          <a:prstGeom prst="rect">
            <a:avLst/>
          </a:prstGeom>
        </p:spPr>
      </p:pic>
      <p:pic>
        <p:nvPicPr>
          <p:cNvPr id="2" name="TrendingLogo">
            <a:extLst>
              <a:ext uri="{FF2B5EF4-FFF2-40B4-BE49-F238E27FC236}">
                <a16:creationId xmlns:a16="http://schemas.microsoft.com/office/drawing/2014/main" id="{63B24844-F384-4534-A762-FF00B46B26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01916" y="212725"/>
            <a:ext cx="533400" cy="628650"/>
          </a:xfrm>
          <a:prstGeom prst="rect">
            <a:avLst/>
          </a:prstGeom>
        </p:spPr>
      </p:pic>
      <p:sp>
        <p:nvSpPr>
          <p:cNvPr id="8" name="Tekstvak 7">
            <a:extLst>
              <a:ext uri="{FF2B5EF4-FFF2-40B4-BE49-F238E27FC236}">
                <a16:creationId xmlns:a16="http://schemas.microsoft.com/office/drawing/2014/main" id="{D0347FE9-4D77-4B05-97AA-2C91B4B906C4}"/>
              </a:ext>
            </a:extLst>
          </p:cNvPr>
          <p:cNvSpPr txBox="1"/>
          <p:nvPr/>
        </p:nvSpPr>
        <p:spPr>
          <a:xfrm>
            <a:off x="516509" y="69476"/>
            <a:ext cx="8533679" cy="630942"/>
          </a:xfrm>
          <a:prstGeom prst="rect">
            <a:avLst/>
          </a:prstGeom>
          <a:noFill/>
        </p:spPr>
        <p:txBody>
          <a:bodyPr wrap="square">
            <a:spAutoFit/>
          </a:bodyPr>
          <a:lstStyle/>
          <a:p>
            <a:r>
              <a:rPr lang="nl-NL" sz="3500" dirty="0">
                <a:solidFill>
                  <a:schemeClr val="bg1"/>
                </a:solidFill>
                <a:latin typeface="Avenir Next LT Pro" panose="020B0504020202020204" pitchFamily="34" charset="0"/>
              </a:rPr>
              <a:t>Fragment 1</a:t>
            </a:r>
          </a:p>
        </p:txBody>
      </p:sp>
      <p:pic>
        <p:nvPicPr>
          <p:cNvPr id="3" name="Onlinemedia 2" title="#Trending Alles voor jullie | Fragment 1">
            <a:hlinkClick r:id="" action="ppaction://media"/>
            <a:extLst>
              <a:ext uri="{FF2B5EF4-FFF2-40B4-BE49-F238E27FC236}">
                <a16:creationId xmlns:a16="http://schemas.microsoft.com/office/drawing/2014/main" id="{1F473C12-DB97-495A-B3B6-778C41983A34}"/>
              </a:ext>
            </a:extLst>
          </p:cNvPr>
          <p:cNvPicPr>
            <a:picLocks noRot="1" noChangeAspect="1"/>
          </p:cNvPicPr>
          <p:nvPr>
            <a:videoFile r:link="rId1"/>
          </p:nvPr>
        </p:nvPicPr>
        <p:blipFill>
          <a:blip r:embed="rId8"/>
          <a:stretch>
            <a:fillRect/>
          </a:stretch>
        </p:blipFill>
        <p:spPr>
          <a:xfrm>
            <a:off x="702056" y="1524000"/>
            <a:ext cx="6283960" cy="4712970"/>
          </a:xfrm>
          <a:prstGeom prst="rect">
            <a:avLst/>
          </a:prstGeom>
        </p:spPr>
      </p:pic>
    </p:spTree>
    <p:extLst>
      <p:ext uri="{BB962C8B-B14F-4D97-AF65-F5344CB8AC3E}">
        <p14:creationId xmlns:p14="http://schemas.microsoft.com/office/powerpoint/2010/main" val="255518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lkBlauw">
            <a:extLst>
              <a:ext uri="{FF2B5EF4-FFF2-40B4-BE49-F238E27FC236}">
                <a16:creationId xmlns:a16="http://schemas.microsoft.com/office/drawing/2014/main" id="{D0040A36-49DC-451C-9F94-C8BB231752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281" y="-284205"/>
            <a:ext cx="12492681" cy="1338305"/>
          </a:xfrm>
          <a:prstGeom prst="rect">
            <a:avLst/>
          </a:prstGeom>
        </p:spPr>
      </p:pic>
      <p:pic>
        <p:nvPicPr>
          <p:cNvPr id="2" name="TrendingLogo">
            <a:extLst>
              <a:ext uri="{FF2B5EF4-FFF2-40B4-BE49-F238E27FC236}">
                <a16:creationId xmlns:a16="http://schemas.microsoft.com/office/drawing/2014/main" id="{63B24844-F384-4534-A762-FF00B46B26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01916" y="212725"/>
            <a:ext cx="533400" cy="628650"/>
          </a:xfrm>
          <a:prstGeom prst="rect">
            <a:avLst/>
          </a:prstGeom>
        </p:spPr>
      </p:pic>
      <p:sp>
        <p:nvSpPr>
          <p:cNvPr id="8" name="Tekstvak 7">
            <a:extLst>
              <a:ext uri="{FF2B5EF4-FFF2-40B4-BE49-F238E27FC236}">
                <a16:creationId xmlns:a16="http://schemas.microsoft.com/office/drawing/2014/main" id="{D0347FE9-4D77-4B05-97AA-2C91B4B906C4}"/>
              </a:ext>
            </a:extLst>
          </p:cNvPr>
          <p:cNvSpPr txBox="1"/>
          <p:nvPr/>
        </p:nvSpPr>
        <p:spPr>
          <a:xfrm>
            <a:off x="516509" y="69476"/>
            <a:ext cx="8533679" cy="630942"/>
          </a:xfrm>
          <a:prstGeom prst="rect">
            <a:avLst/>
          </a:prstGeom>
          <a:noFill/>
        </p:spPr>
        <p:txBody>
          <a:bodyPr wrap="square">
            <a:spAutoFit/>
          </a:bodyPr>
          <a:lstStyle/>
          <a:p>
            <a:r>
              <a:rPr lang="nl-NL" sz="3500" dirty="0">
                <a:solidFill>
                  <a:schemeClr val="bg1"/>
                </a:solidFill>
                <a:latin typeface="Avenir Next LT Pro" panose="020B0504020202020204" pitchFamily="34" charset="0"/>
              </a:rPr>
              <a:t>Fragment 2</a:t>
            </a:r>
          </a:p>
        </p:txBody>
      </p:sp>
      <p:pic>
        <p:nvPicPr>
          <p:cNvPr id="3" name="Onlinemedia 2" title="#Trending Alles voor jullie | Fragment 2">
            <a:hlinkClick r:id="" action="ppaction://media"/>
            <a:extLst>
              <a:ext uri="{FF2B5EF4-FFF2-40B4-BE49-F238E27FC236}">
                <a16:creationId xmlns:a16="http://schemas.microsoft.com/office/drawing/2014/main" id="{897627F1-19CF-4B15-99EA-DD144732FBC7}"/>
              </a:ext>
            </a:extLst>
          </p:cNvPr>
          <p:cNvPicPr>
            <a:picLocks noRot="1" noChangeAspect="1"/>
          </p:cNvPicPr>
          <p:nvPr>
            <a:videoFile r:link="rId1"/>
          </p:nvPr>
        </p:nvPicPr>
        <p:blipFill>
          <a:blip r:embed="rId8"/>
          <a:stretch>
            <a:fillRect/>
          </a:stretch>
        </p:blipFill>
        <p:spPr>
          <a:xfrm>
            <a:off x="635000" y="1407781"/>
            <a:ext cx="6787987" cy="5090990"/>
          </a:xfrm>
          <a:prstGeom prst="rect">
            <a:avLst/>
          </a:prstGeom>
        </p:spPr>
      </p:pic>
    </p:spTree>
    <p:extLst>
      <p:ext uri="{BB962C8B-B14F-4D97-AF65-F5344CB8AC3E}">
        <p14:creationId xmlns:p14="http://schemas.microsoft.com/office/powerpoint/2010/main" val="10708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lkBlauw">
            <a:extLst>
              <a:ext uri="{FF2B5EF4-FFF2-40B4-BE49-F238E27FC236}">
                <a16:creationId xmlns:a16="http://schemas.microsoft.com/office/drawing/2014/main" id="{D0040A36-49DC-451C-9F94-C8BB231752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281" y="-284205"/>
            <a:ext cx="12492681" cy="1338305"/>
          </a:xfrm>
          <a:prstGeom prst="rect">
            <a:avLst/>
          </a:prstGeom>
        </p:spPr>
      </p:pic>
      <p:pic>
        <p:nvPicPr>
          <p:cNvPr id="2" name="TrendingLogo">
            <a:extLst>
              <a:ext uri="{FF2B5EF4-FFF2-40B4-BE49-F238E27FC236}">
                <a16:creationId xmlns:a16="http://schemas.microsoft.com/office/drawing/2014/main" id="{63B24844-F384-4534-A762-FF00B46B26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01916" y="212725"/>
            <a:ext cx="533400" cy="628650"/>
          </a:xfrm>
          <a:prstGeom prst="rect">
            <a:avLst/>
          </a:prstGeom>
        </p:spPr>
      </p:pic>
      <p:sp>
        <p:nvSpPr>
          <p:cNvPr id="8" name="Tekstvak 7">
            <a:extLst>
              <a:ext uri="{FF2B5EF4-FFF2-40B4-BE49-F238E27FC236}">
                <a16:creationId xmlns:a16="http://schemas.microsoft.com/office/drawing/2014/main" id="{D0347FE9-4D77-4B05-97AA-2C91B4B906C4}"/>
              </a:ext>
            </a:extLst>
          </p:cNvPr>
          <p:cNvSpPr txBox="1"/>
          <p:nvPr/>
        </p:nvSpPr>
        <p:spPr>
          <a:xfrm>
            <a:off x="516509" y="69476"/>
            <a:ext cx="8533679" cy="630942"/>
          </a:xfrm>
          <a:prstGeom prst="rect">
            <a:avLst/>
          </a:prstGeom>
          <a:noFill/>
        </p:spPr>
        <p:txBody>
          <a:bodyPr wrap="square">
            <a:spAutoFit/>
          </a:bodyPr>
          <a:lstStyle/>
          <a:p>
            <a:r>
              <a:rPr lang="nl-NL" sz="3500" dirty="0">
                <a:solidFill>
                  <a:schemeClr val="bg1"/>
                </a:solidFill>
                <a:latin typeface="Avenir Next LT Pro" panose="020B0504020202020204" pitchFamily="34" charset="0"/>
              </a:rPr>
              <a:t>Fragment 3</a:t>
            </a:r>
          </a:p>
        </p:txBody>
      </p:sp>
      <p:pic>
        <p:nvPicPr>
          <p:cNvPr id="3" name="Onlinemedia 2" title="#Trending Alles voor jullie | Fragment 3">
            <a:hlinkClick r:id="" action="ppaction://media"/>
            <a:extLst>
              <a:ext uri="{FF2B5EF4-FFF2-40B4-BE49-F238E27FC236}">
                <a16:creationId xmlns:a16="http://schemas.microsoft.com/office/drawing/2014/main" id="{D9F0572E-A800-4BF8-B09C-51BBF77CC26F}"/>
              </a:ext>
            </a:extLst>
          </p:cNvPr>
          <p:cNvPicPr>
            <a:picLocks noRot="1" noChangeAspect="1"/>
          </p:cNvPicPr>
          <p:nvPr>
            <a:videoFile r:link="rId1"/>
          </p:nvPr>
        </p:nvPicPr>
        <p:blipFill>
          <a:blip r:embed="rId8"/>
          <a:stretch>
            <a:fillRect/>
          </a:stretch>
        </p:blipFill>
        <p:spPr>
          <a:xfrm>
            <a:off x="645886" y="1407781"/>
            <a:ext cx="6876143" cy="5157107"/>
          </a:xfrm>
          <a:prstGeom prst="rect">
            <a:avLst/>
          </a:prstGeom>
        </p:spPr>
      </p:pic>
    </p:spTree>
    <p:extLst>
      <p:ext uri="{BB962C8B-B14F-4D97-AF65-F5344CB8AC3E}">
        <p14:creationId xmlns:p14="http://schemas.microsoft.com/office/powerpoint/2010/main" val="4405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lkBlauw">
            <a:extLst>
              <a:ext uri="{FF2B5EF4-FFF2-40B4-BE49-F238E27FC236}">
                <a16:creationId xmlns:a16="http://schemas.microsoft.com/office/drawing/2014/main" id="{D0040A36-49DC-451C-9F94-C8BB231752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281" y="-284205"/>
            <a:ext cx="12492681" cy="1338305"/>
          </a:xfrm>
          <a:prstGeom prst="rect">
            <a:avLst/>
          </a:prstGeom>
        </p:spPr>
      </p:pic>
      <p:pic>
        <p:nvPicPr>
          <p:cNvPr id="2" name="TrendingLogo">
            <a:extLst>
              <a:ext uri="{FF2B5EF4-FFF2-40B4-BE49-F238E27FC236}">
                <a16:creationId xmlns:a16="http://schemas.microsoft.com/office/drawing/2014/main" id="{63B24844-F384-4534-A762-FF00B46B26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01916" y="212725"/>
            <a:ext cx="533400" cy="628650"/>
          </a:xfrm>
          <a:prstGeom prst="rect">
            <a:avLst/>
          </a:prstGeom>
        </p:spPr>
      </p:pic>
      <p:sp>
        <p:nvSpPr>
          <p:cNvPr id="8" name="Tekstvak 7">
            <a:extLst>
              <a:ext uri="{FF2B5EF4-FFF2-40B4-BE49-F238E27FC236}">
                <a16:creationId xmlns:a16="http://schemas.microsoft.com/office/drawing/2014/main" id="{D0347FE9-4D77-4B05-97AA-2C91B4B906C4}"/>
              </a:ext>
            </a:extLst>
          </p:cNvPr>
          <p:cNvSpPr txBox="1"/>
          <p:nvPr/>
        </p:nvSpPr>
        <p:spPr>
          <a:xfrm>
            <a:off x="516509" y="69476"/>
            <a:ext cx="8533679" cy="630942"/>
          </a:xfrm>
          <a:prstGeom prst="rect">
            <a:avLst/>
          </a:prstGeom>
          <a:noFill/>
        </p:spPr>
        <p:txBody>
          <a:bodyPr wrap="square">
            <a:spAutoFit/>
          </a:bodyPr>
          <a:lstStyle/>
          <a:p>
            <a:r>
              <a:rPr lang="nl-NL" sz="3500" dirty="0">
                <a:solidFill>
                  <a:schemeClr val="bg1"/>
                </a:solidFill>
                <a:latin typeface="Avenir Next LT Pro" panose="020B0504020202020204" pitchFamily="34" charset="0"/>
              </a:rPr>
              <a:t>Fragment 4</a:t>
            </a:r>
          </a:p>
        </p:txBody>
      </p:sp>
      <p:pic>
        <p:nvPicPr>
          <p:cNvPr id="3" name="Onlinemedia 2" title="#Trending Alles voor jullie | Fragment 4">
            <a:hlinkClick r:id="" action="ppaction://media"/>
            <a:extLst>
              <a:ext uri="{FF2B5EF4-FFF2-40B4-BE49-F238E27FC236}">
                <a16:creationId xmlns:a16="http://schemas.microsoft.com/office/drawing/2014/main" id="{C0AA247C-1875-4FB4-8AAD-CC5D1ACC19AE}"/>
              </a:ext>
            </a:extLst>
          </p:cNvPr>
          <p:cNvPicPr>
            <a:picLocks noRot="1" noChangeAspect="1"/>
          </p:cNvPicPr>
          <p:nvPr>
            <a:videoFile r:link="rId1"/>
          </p:nvPr>
        </p:nvPicPr>
        <p:blipFill>
          <a:blip r:embed="rId8"/>
          <a:stretch>
            <a:fillRect/>
          </a:stretch>
        </p:blipFill>
        <p:spPr>
          <a:xfrm>
            <a:off x="678543" y="1407781"/>
            <a:ext cx="6671873" cy="5003905"/>
          </a:xfrm>
          <a:prstGeom prst="rect">
            <a:avLst/>
          </a:prstGeom>
        </p:spPr>
      </p:pic>
    </p:spTree>
    <p:extLst>
      <p:ext uri="{BB962C8B-B14F-4D97-AF65-F5344CB8AC3E}">
        <p14:creationId xmlns:p14="http://schemas.microsoft.com/office/powerpoint/2010/main" val="104736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lkBlauw">
            <a:extLst>
              <a:ext uri="{FF2B5EF4-FFF2-40B4-BE49-F238E27FC236}">
                <a16:creationId xmlns:a16="http://schemas.microsoft.com/office/drawing/2014/main" id="{D0040A36-49DC-451C-9F94-C8BB231752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281" y="-284205"/>
            <a:ext cx="12492681" cy="1338305"/>
          </a:xfrm>
          <a:prstGeom prst="rect">
            <a:avLst/>
          </a:prstGeom>
        </p:spPr>
      </p:pic>
      <p:pic>
        <p:nvPicPr>
          <p:cNvPr id="2" name="TrendingLogo">
            <a:extLst>
              <a:ext uri="{FF2B5EF4-FFF2-40B4-BE49-F238E27FC236}">
                <a16:creationId xmlns:a16="http://schemas.microsoft.com/office/drawing/2014/main" id="{63B24844-F384-4534-A762-FF00B46B26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01916" y="212725"/>
            <a:ext cx="533400" cy="628650"/>
          </a:xfrm>
          <a:prstGeom prst="rect">
            <a:avLst/>
          </a:prstGeom>
        </p:spPr>
      </p:pic>
      <p:sp>
        <p:nvSpPr>
          <p:cNvPr id="8" name="Tekstvak 7">
            <a:extLst>
              <a:ext uri="{FF2B5EF4-FFF2-40B4-BE49-F238E27FC236}">
                <a16:creationId xmlns:a16="http://schemas.microsoft.com/office/drawing/2014/main" id="{D0347FE9-4D77-4B05-97AA-2C91B4B906C4}"/>
              </a:ext>
            </a:extLst>
          </p:cNvPr>
          <p:cNvSpPr txBox="1"/>
          <p:nvPr/>
        </p:nvSpPr>
        <p:spPr>
          <a:xfrm>
            <a:off x="516509" y="69476"/>
            <a:ext cx="8533679" cy="630942"/>
          </a:xfrm>
          <a:prstGeom prst="rect">
            <a:avLst/>
          </a:prstGeom>
          <a:noFill/>
        </p:spPr>
        <p:txBody>
          <a:bodyPr wrap="square">
            <a:spAutoFit/>
          </a:bodyPr>
          <a:lstStyle/>
          <a:p>
            <a:r>
              <a:rPr lang="nl-NL" sz="3500" dirty="0">
                <a:solidFill>
                  <a:schemeClr val="bg1"/>
                </a:solidFill>
                <a:latin typeface="Avenir Next LT Pro" panose="020B0504020202020204" pitchFamily="34" charset="0"/>
              </a:rPr>
              <a:t>Keuzeopdracht</a:t>
            </a:r>
          </a:p>
        </p:txBody>
      </p:sp>
      <p:sp>
        <p:nvSpPr>
          <p:cNvPr id="3" name="Tekstvak 2">
            <a:extLst>
              <a:ext uri="{FF2B5EF4-FFF2-40B4-BE49-F238E27FC236}">
                <a16:creationId xmlns:a16="http://schemas.microsoft.com/office/drawing/2014/main" id="{B6A36EEB-BDF2-4155-9340-DAD1BBC810CA}"/>
              </a:ext>
            </a:extLst>
          </p:cNvPr>
          <p:cNvSpPr txBox="1"/>
          <p:nvPr/>
        </p:nvSpPr>
        <p:spPr>
          <a:xfrm>
            <a:off x="516509" y="1197348"/>
            <a:ext cx="11318807" cy="4401205"/>
          </a:xfrm>
          <a:prstGeom prst="rect">
            <a:avLst/>
          </a:prstGeom>
          <a:noFill/>
        </p:spPr>
        <p:txBody>
          <a:bodyPr wrap="square" rtlCol="0">
            <a:spAutoFit/>
          </a:bodyPr>
          <a:lstStyle/>
          <a:p>
            <a:pPr marL="514350" indent="-514350">
              <a:buAutoNum type="arabicPeriod"/>
            </a:pPr>
            <a:r>
              <a:rPr lang="nl-NL" sz="2400" dirty="0">
                <a:latin typeface="Avenir Next LT Pro" panose="020B0504020202020204" pitchFamily="34" charset="0"/>
              </a:rPr>
              <a:t>Bedenk wat verbinding voor jou betekent. </a:t>
            </a:r>
          </a:p>
          <a:p>
            <a:endParaRPr lang="nl-NL" sz="2400" dirty="0">
              <a:latin typeface="Avenir Next LT Pro" panose="020B0504020202020204" pitchFamily="34" charset="0"/>
            </a:endParaRPr>
          </a:p>
          <a:p>
            <a:pPr marL="514350" indent="-514350">
              <a:buFont typeface="+mj-lt"/>
              <a:buAutoNum type="arabicPeriod" startAt="2"/>
            </a:pPr>
            <a:r>
              <a:rPr lang="nl-NL" sz="2400" dirty="0">
                <a:latin typeface="Avenir Next LT Pro" panose="020B0504020202020204" pitchFamily="34" charset="0"/>
              </a:rPr>
              <a:t>Bepaal hoe je dit wilt beschrijven of uitbeelden:</a:t>
            </a:r>
          </a:p>
          <a:p>
            <a:pPr marL="804863" indent="-271463">
              <a:buFont typeface="Arial" panose="020B0604020202020204" pitchFamily="34" charset="0"/>
              <a:buChar char="•"/>
              <a:tabLst>
                <a:tab pos="533400" algn="l"/>
              </a:tabLst>
            </a:pPr>
            <a:r>
              <a:rPr lang="nl-NL" sz="2000" dirty="0">
                <a:effectLst/>
                <a:latin typeface="Avenir Next LT Pro" panose="020B0504020202020204" pitchFamily="34" charset="0"/>
                <a:ea typeface="Calibri" panose="020F0502020204030204" pitchFamily="34" charset="0"/>
                <a:cs typeface="Times New Roman" panose="02020603050405020304" pitchFamily="18" charset="0"/>
              </a:rPr>
              <a:t>Een serie (van minimaal 3) tekeningen, foto’s of afbeeldingen waarmee verbinding wordt verbeeld, inclusief een korte onderbouwing op welke manier dat gebeurt. Je mag in je uitwerking inspiratie halen uit bijvoorbeeld je eigen leven of uit de actualiteit.</a:t>
            </a:r>
          </a:p>
          <a:p>
            <a:pPr marL="804863" indent="-271463">
              <a:buFont typeface="Arial" panose="020B0604020202020204" pitchFamily="34" charset="0"/>
              <a:buChar char="•"/>
              <a:tabLst>
                <a:tab pos="533400" algn="l"/>
              </a:tabLst>
            </a:pPr>
            <a:r>
              <a:rPr lang="nl-NL" sz="2000" dirty="0">
                <a:effectLst/>
                <a:latin typeface="Avenir Next LT Pro" panose="020B0504020202020204" pitchFamily="34" charset="0"/>
                <a:ea typeface="Calibri" panose="020F0502020204030204" pitchFamily="34" charset="0"/>
                <a:cs typeface="Times New Roman" panose="02020603050405020304" pitchFamily="18" charset="0"/>
              </a:rPr>
              <a:t>Gedicht over verbinding, bijvoorbeeld een haiku of elfje, maar een vrije dichtvorm over verbinding mag ook.</a:t>
            </a:r>
          </a:p>
          <a:p>
            <a:pPr marL="804863" indent="-271463">
              <a:buFont typeface="Arial" panose="020B0604020202020204" pitchFamily="34" charset="0"/>
              <a:buChar char="•"/>
              <a:tabLst>
                <a:tab pos="533400" algn="l"/>
              </a:tabLst>
            </a:pPr>
            <a:r>
              <a:rPr lang="nl-NL" sz="2000" dirty="0">
                <a:effectLst/>
                <a:latin typeface="Avenir Next LT Pro" panose="020B0504020202020204" pitchFamily="34" charset="0"/>
                <a:ea typeface="Calibri" panose="020F0502020204030204" pitchFamily="34" charset="0"/>
                <a:cs typeface="Times New Roman" panose="02020603050405020304" pitchFamily="18" charset="0"/>
              </a:rPr>
              <a:t>Tekst of filmpje waarin je op basis van eigen ervaringen en/of specifieke gebeurtenissen de kracht van verbinding duidelijk maakt. (Tekst: 250 - 450 woorden, filmpje 2 tot 4 minuten.)</a:t>
            </a:r>
          </a:p>
          <a:p>
            <a:pPr marL="533400">
              <a:tabLst>
                <a:tab pos="533400" algn="l"/>
              </a:tabLst>
            </a:pPr>
            <a:endParaRPr lang="nl-NL" sz="2400" dirty="0">
              <a:latin typeface="Avenir Next LT Pro" panose="020B0504020202020204" pitchFamily="34" charset="0"/>
            </a:endParaRPr>
          </a:p>
          <a:p>
            <a:pPr marL="596900" indent="-514350">
              <a:buFont typeface="+mj-lt"/>
              <a:buAutoNum type="arabicPeriod" startAt="3"/>
            </a:pPr>
            <a:r>
              <a:rPr lang="nl-NL" sz="2400" dirty="0">
                <a:latin typeface="Avenir Next LT Pro" panose="020B0504020202020204" pitchFamily="34" charset="0"/>
              </a:rPr>
              <a:t>Werk je idee uit.</a:t>
            </a:r>
          </a:p>
        </p:txBody>
      </p:sp>
    </p:spTree>
    <p:extLst>
      <p:ext uri="{BB962C8B-B14F-4D97-AF65-F5344CB8AC3E}">
        <p14:creationId xmlns:p14="http://schemas.microsoft.com/office/powerpoint/2010/main" val="117653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lkBlauw">
            <a:extLst>
              <a:ext uri="{FF2B5EF4-FFF2-40B4-BE49-F238E27FC236}">
                <a16:creationId xmlns:a16="http://schemas.microsoft.com/office/drawing/2014/main" id="{D0040A36-49DC-451C-9F94-C8BB231752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281" y="-284205"/>
            <a:ext cx="12492681" cy="1338305"/>
          </a:xfrm>
          <a:prstGeom prst="rect">
            <a:avLst/>
          </a:prstGeom>
        </p:spPr>
      </p:pic>
      <p:pic>
        <p:nvPicPr>
          <p:cNvPr id="2" name="TrendingLogo">
            <a:extLst>
              <a:ext uri="{FF2B5EF4-FFF2-40B4-BE49-F238E27FC236}">
                <a16:creationId xmlns:a16="http://schemas.microsoft.com/office/drawing/2014/main" id="{63B24844-F384-4534-A762-FF00B46B26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01916" y="212725"/>
            <a:ext cx="533400" cy="628650"/>
          </a:xfrm>
          <a:prstGeom prst="rect">
            <a:avLst/>
          </a:prstGeom>
        </p:spPr>
      </p:pic>
      <p:sp>
        <p:nvSpPr>
          <p:cNvPr id="8" name="Tekstvak 7">
            <a:extLst>
              <a:ext uri="{FF2B5EF4-FFF2-40B4-BE49-F238E27FC236}">
                <a16:creationId xmlns:a16="http://schemas.microsoft.com/office/drawing/2014/main" id="{D0347FE9-4D77-4B05-97AA-2C91B4B906C4}"/>
              </a:ext>
            </a:extLst>
          </p:cNvPr>
          <p:cNvSpPr txBox="1"/>
          <p:nvPr/>
        </p:nvSpPr>
        <p:spPr>
          <a:xfrm>
            <a:off x="516509" y="69476"/>
            <a:ext cx="8533679" cy="630942"/>
          </a:xfrm>
          <a:prstGeom prst="rect">
            <a:avLst/>
          </a:prstGeom>
          <a:noFill/>
        </p:spPr>
        <p:txBody>
          <a:bodyPr wrap="square">
            <a:spAutoFit/>
          </a:bodyPr>
          <a:lstStyle/>
          <a:p>
            <a:r>
              <a:rPr lang="nl-NL" sz="3500" dirty="0">
                <a:solidFill>
                  <a:schemeClr val="bg1"/>
                </a:solidFill>
                <a:latin typeface="Avenir Next LT Pro" panose="020B0504020202020204" pitchFamily="34" charset="0"/>
              </a:rPr>
              <a:t>Winactie</a:t>
            </a:r>
          </a:p>
        </p:txBody>
      </p:sp>
      <p:sp>
        <p:nvSpPr>
          <p:cNvPr id="6" name="Tekstvak 5">
            <a:extLst>
              <a:ext uri="{FF2B5EF4-FFF2-40B4-BE49-F238E27FC236}">
                <a16:creationId xmlns:a16="http://schemas.microsoft.com/office/drawing/2014/main" id="{FD916F67-3063-43C5-ADDC-35703AB014E3}"/>
              </a:ext>
            </a:extLst>
          </p:cNvPr>
          <p:cNvSpPr txBox="1"/>
          <p:nvPr/>
        </p:nvSpPr>
        <p:spPr>
          <a:xfrm>
            <a:off x="799973" y="2575747"/>
            <a:ext cx="7053471" cy="2553891"/>
          </a:xfrm>
          <a:prstGeom prst="roundRect">
            <a:avLst/>
          </a:prstGeom>
          <a:solidFill>
            <a:schemeClr val="bg1"/>
          </a:solidFill>
          <a:ln w="57150">
            <a:solidFill>
              <a:srgbClr val="009CDD"/>
            </a:solidFill>
          </a:ln>
        </p:spPr>
        <p:txBody>
          <a:bodyPr wrap="square" rtlCol="0">
            <a:spAutoFit/>
          </a:bodyPr>
          <a:lstStyle/>
          <a:p>
            <a:endParaRPr lang="nl-NL" sz="2400" b="1" dirty="0">
              <a:latin typeface="Avenir Next LT Pro" panose="020B0504020202020204" pitchFamily="34" charset="0"/>
            </a:endParaRPr>
          </a:p>
          <a:p>
            <a:r>
              <a:rPr lang="nl-NL" sz="2400" dirty="0">
                <a:latin typeface="Avenir Next LT Pro" panose="020B0504020202020204" pitchFamily="34" charset="0"/>
              </a:rPr>
              <a:t>Stuur je uitwerking </a:t>
            </a:r>
            <a:r>
              <a:rPr lang="nl-NL" sz="2400" b="1">
                <a:latin typeface="Avenir Next LT Pro" panose="020B0504020202020204" pitchFamily="34" charset="0"/>
              </a:rPr>
              <a:t>vóór dinsdag 19 oktober </a:t>
            </a:r>
            <a:r>
              <a:rPr lang="nl-NL" sz="2400" dirty="0">
                <a:latin typeface="Avenir Next LT Pro" panose="020B0504020202020204" pitchFamily="34" charset="0"/>
              </a:rPr>
              <a:t>naar</a:t>
            </a:r>
            <a:r>
              <a:rPr lang="nl-NL" sz="2400" b="1" dirty="0">
                <a:latin typeface="Avenir Next LT Pro" panose="020B0504020202020204" pitchFamily="34" charset="0"/>
              </a:rPr>
              <a:t> trending@uitgeverij-deviant.nl </a:t>
            </a:r>
            <a:r>
              <a:rPr lang="nl-NL" sz="2400" dirty="0">
                <a:latin typeface="Avenir Next LT Pro" panose="020B0504020202020204" pitchFamily="34" charset="0"/>
              </a:rPr>
              <a:t>en maak kans op een klassenbezoek van Amin Asad of een van de tien gesigneerde exemplaren van het boek </a:t>
            </a:r>
            <a:r>
              <a:rPr lang="nl-NL" sz="2400" i="1" dirty="0">
                <a:latin typeface="Avenir Next LT Pro" panose="020B0504020202020204" pitchFamily="34" charset="0"/>
              </a:rPr>
              <a:t>Alles voor jullie</a:t>
            </a:r>
            <a:r>
              <a:rPr lang="nl-NL" sz="2400" dirty="0">
                <a:latin typeface="Avenir Next LT Pro" panose="020B0504020202020204" pitchFamily="34" charset="0"/>
              </a:rPr>
              <a:t>.</a:t>
            </a:r>
          </a:p>
        </p:txBody>
      </p:sp>
      <p:pic>
        <p:nvPicPr>
          <p:cNvPr id="7" name="Afbeelding 6" descr="Afbeelding met tekst&#10;&#10;Automatisch gegenereerde beschrijving">
            <a:extLst>
              <a:ext uri="{FF2B5EF4-FFF2-40B4-BE49-F238E27FC236}">
                <a16:creationId xmlns:a16="http://schemas.microsoft.com/office/drawing/2014/main" id="{4553C8E3-FDA6-4C4B-A2D2-307B9D6DD7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1434" y="1874113"/>
            <a:ext cx="5020566" cy="3766457"/>
          </a:xfrm>
          <a:prstGeom prst="rect">
            <a:avLst/>
          </a:prstGeom>
        </p:spPr>
      </p:pic>
    </p:spTree>
    <p:extLst>
      <p:ext uri="{BB962C8B-B14F-4D97-AF65-F5344CB8AC3E}">
        <p14:creationId xmlns:p14="http://schemas.microsoft.com/office/powerpoint/2010/main" val="35193434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rend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w="952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Trending" id="{09A5F8DA-F754-488A-BD90-E373FC65ECF5}" vid="{EE2A6CDA-7421-48BD-AE73-259C8BE21CA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Trending</Template>
  <TotalTime>1706</TotalTime>
  <Words>220</Words>
  <Application>Microsoft Office PowerPoint</Application>
  <PresentationFormat>Breedbeeld</PresentationFormat>
  <Paragraphs>31</Paragraphs>
  <Slides>8</Slides>
  <Notes>6</Notes>
  <HiddenSlides>0</HiddenSlides>
  <MMClips>5</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Avenir LT Std 45 Book</vt:lpstr>
      <vt:lpstr>Avenir Next LT Pro</vt:lpstr>
      <vt:lpstr>Calibri</vt:lpstr>
      <vt:lpstr>Calibri Light</vt:lpstr>
      <vt:lpstr>Trending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Jasper Onderdelinden</dc:creator>
  <cp:lastModifiedBy>Anne-Marie Brunen</cp:lastModifiedBy>
  <cp:revision>81</cp:revision>
  <dcterms:created xsi:type="dcterms:W3CDTF">2020-12-03T07:27:05Z</dcterms:created>
  <dcterms:modified xsi:type="dcterms:W3CDTF">2021-10-11T11:26:08Z</dcterms:modified>
</cp:coreProperties>
</file>