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2" r:id="rId3"/>
    <p:sldId id="294" r:id="rId4"/>
    <p:sldId id="290" r:id="rId5"/>
    <p:sldId id="291" r:id="rId6"/>
    <p:sldId id="292" r:id="rId7"/>
    <p:sldId id="295" r:id="rId8"/>
    <p:sldId id="296" r:id="rId9"/>
    <p:sldId id="298" r:id="rId10"/>
    <p:sldId id="299" r:id="rId11"/>
    <p:sldId id="300" r:id="rId12"/>
    <p:sldId id="29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C15471-2912-F554-ACCA-9A74E0552CA2}" name="Meie Otten" initials="MO" userId="Meie Ott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ke Wijnia" initials="RW" lastIdx="23" clrIdx="0">
    <p:extLst>
      <p:ext uri="{19B8F6BF-5375-455C-9EA6-DF929625EA0E}">
        <p15:presenceInfo xmlns:p15="http://schemas.microsoft.com/office/powerpoint/2012/main" userId="Rieke Wijnia" providerId="None"/>
      </p:ext>
    </p:extLst>
  </p:cmAuthor>
  <p:cmAuthor id="2" name="Meie Otten" initials="MO" lastIdx="6" clrIdx="1">
    <p:extLst>
      <p:ext uri="{19B8F6BF-5375-455C-9EA6-DF929625EA0E}">
        <p15:presenceInfo xmlns:p15="http://schemas.microsoft.com/office/powerpoint/2012/main" userId="Meie Otten" providerId="None"/>
      </p:ext>
    </p:extLst>
  </p:cmAuthor>
  <p:cmAuthor id="3" name="Marlies Peeters" initials="MP" lastIdx="2" clrIdx="2">
    <p:extLst>
      <p:ext uri="{19B8F6BF-5375-455C-9EA6-DF929625EA0E}">
        <p15:presenceInfo xmlns:p15="http://schemas.microsoft.com/office/powerpoint/2012/main" userId="S::MarliesPeeters@Uitgeverij-Deviant.NL::68f54062-becd-4180-8939-497831f65533" providerId="AD"/>
      </p:ext>
    </p:extLst>
  </p:cmAuthor>
  <p:cmAuthor id="4" name="Irene Lugten" initials="IL" lastIdx="6" clrIdx="3">
    <p:extLst>
      <p:ext uri="{19B8F6BF-5375-455C-9EA6-DF929625EA0E}">
        <p15:presenceInfo xmlns:p15="http://schemas.microsoft.com/office/powerpoint/2012/main" userId="S::IreneLugten@Uitgeverij-Deviant.NL::a2740d84-544e-4138-8da2-6181497ba075" providerId="AD"/>
      </p:ext>
    </p:extLst>
  </p:cmAuthor>
  <p:cmAuthor id="5" name="Anne-Marie Brunen" initials="AMB" lastIdx="1" clrIdx="4">
    <p:extLst>
      <p:ext uri="{19B8F6BF-5375-455C-9EA6-DF929625EA0E}">
        <p15:presenceInfo xmlns:p15="http://schemas.microsoft.com/office/powerpoint/2012/main" userId="S::Anne-MarieBrunen@Uitgeverij-Deviant.NL::9d6adbef-1691-48c8-9901-2bff5c224588" providerId="AD"/>
      </p:ext>
    </p:extLst>
  </p:cmAuthor>
  <p:cmAuthor id="6" name="Naomi Visser" initials="NV" lastIdx="1" clrIdx="5">
    <p:extLst>
      <p:ext uri="{19B8F6BF-5375-455C-9EA6-DF929625EA0E}">
        <p15:presenceInfo xmlns:p15="http://schemas.microsoft.com/office/powerpoint/2012/main" userId="Naomi Vis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CDD"/>
    <a:srgbClr val="D5E3FB"/>
    <a:srgbClr val="0E3B86"/>
    <a:srgbClr val="EE8700"/>
    <a:srgbClr val="EBF9FF"/>
    <a:srgbClr val="C9F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0" autoAdjust="0"/>
    <p:restoredTop sz="95170" autoAdjust="0"/>
  </p:normalViewPr>
  <p:slideViewPr>
    <p:cSldViewPr snapToGrid="0">
      <p:cViewPr varScale="1">
        <p:scale>
          <a:sx n="107" d="100"/>
          <a:sy n="107" d="100"/>
        </p:scale>
        <p:origin x="144" y="192"/>
      </p:cViewPr>
      <p:guideLst>
        <p:guide orient="horz" pos="777"/>
        <p:guide pos="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CB2-771A-4879-A2E2-C1A526F822F6}" type="datetimeFigureOut">
              <a:rPr lang="nl-NL" smtClean="0"/>
              <a:t>28-2-2022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6DCD-1D9A-4ED0-93AD-BFA9DECAA3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73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08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39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6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9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1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7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60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49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5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3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56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22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4ABA3-0130-4DB7-ACE3-41A423CC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2DCFE3-B519-4E87-8C6B-58DCF79BF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0D704-519C-411D-A753-15BC75A6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848A-577F-419B-8B8A-8B0FF90671CD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66DD4-882F-41A7-943A-B9117D87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97CE1-EAD1-4C79-B007-D878FA9B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EAF4-2EE8-4703-9340-E4A89CCD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678E3-2E45-4574-83AC-A8D1369A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8CDE7-16D7-4601-AF6E-EDF9B44A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00D4-FB54-4FCE-971E-46E77EAF47F0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6169E-B6D5-408D-8A0A-05B61C5C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8180BD-E19A-4A9D-ABAD-F56453D2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6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C65CD5-F96C-4D41-8BF9-894B967DE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2C377A-D0A7-4993-BD1F-A43229B7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F6D2F-845F-4256-BE17-E618BE56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2B2B-86BA-4A02-A3BE-3411BA4A4287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96A46F-09D8-4052-8A6D-43967F3B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6E9FF-DCDC-41AD-8C35-8C391731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7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470D7-0A13-4A9E-A7C2-40EAF7D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761CF-243D-4100-9398-C387B262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1A6370-FCED-4440-B8E4-EC17CC68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CFC6-3080-4D82-BF9C-1349BB05BEDE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96BE1-83B4-441A-8B28-E4F2F84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AFE104-0065-4AB8-9DF3-CA6B937E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87CC5E2B-0CE2-458C-A742-9107FBD92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384" y="6086602"/>
            <a:ext cx="149961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DC99-15B1-47F6-BF3F-B224B211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E9D92-F80D-482F-A953-FC936314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068595-2EEC-4BDF-994C-ECB567A2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E51A-191E-4327-82A4-8E5B06EC59C3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7839F-3337-4BD6-BCF3-1BFD1B60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48191-092C-4C5A-BCE0-DB10FB1B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FF9D8-868B-4462-91FE-3BF1B13B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D9E5B-89CE-4C68-A9ED-7AEF357B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B2043-B343-4C80-A416-71326D51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0614AE-F226-47E8-BF8B-4A62C676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FA9-73FC-4136-B358-52E2FE20C01D}" type="datetime1">
              <a:rPr lang="nl-NL" smtClean="0"/>
              <a:t>28-2-2022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C55359-3D4F-4515-B3B9-E9D83432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98636C-AEC6-48F7-B091-6847C960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B6D3-069C-459F-8D3E-B70EF6E5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1CDFBA-6316-4531-960F-24427189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04B93-662D-4BD4-B469-FAB2BBCB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62CD76-47FD-46D1-8EC3-D9EF44AD9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875F2A-C3E6-4A60-9033-F6F6E3CD3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3A89F7-D291-4355-A445-184D939F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CB8-4EB6-4852-BFA7-D1881FB0F79B}" type="datetime1">
              <a:rPr lang="nl-NL" smtClean="0"/>
              <a:t>28-2-2022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58D37C-6941-449E-8D9E-46BC2862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5B5269-D52B-4FF5-9A77-B06BD85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81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DCB67-DCE6-4C41-9534-0FA202D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C48CE6-FC53-4AA2-8A38-91F67457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99C6-78A1-43E4-9CF5-6449BC193DC9}" type="datetime1">
              <a:rPr lang="nl-NL" smtClean="0"/>
              <a:t>28-2-2022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851B2A-E8CC-4B05-BCE4-DF397887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ACB74A-14E7-4395-AC8E-789EC277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75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A1E193-ADAB-402E-A177-B7422DA6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5DF4-991D-421B-84CC-80F40FBCE51A}" type="datetime1">
              <a:rPr lang="nl-NL" smtClean="0"/>
              <a:t>28-2-2022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FAD95-82E0-4EBC-B0F0-E02CF3E6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8AA6FE-2D6B-4FB4-AA80-0FECFA79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87750-86FD-4706-9BB7-3291BBB2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EE03E-4D53-418D-89DB-16865F3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78599E-47F5-49E2-B79D-64803AC0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D5545A-383C-47EF-A3A6-58ECA83A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1B0-0332-449F-A567-672554C1565F}" type="datetime1">
              <a:rPr lang="nl-NL" smtClean="0"/>
              <a:t>28-2-2022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A4774D-D7E6-45F4-818F-31C9678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C2E12-5D0B-4CAD-88E8-CA8FA44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403F1-637E-4EBF-A417-69906CD1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347628-B370-4E56-831B-472332C76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AE9D4C-077E-47D0-BB6C-67EFFA4A0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7EA1F6-7BFA-448F-9368-3B74B529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60F-7033-4E9B-BB23-2571B64C0E3B}" type="datetime1">
              <a:rPr lang="nl-NL" smtClean="0"/>
              <a:t>28-2-2022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468D74-2D4B-446C-80B4-C86A365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C29DCA-DD83-4A40-B4CC-F0F3BED3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5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35822A-4CD7-4B06-B2CB-31CD822D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D0A3F-F2C3-40BA-83A9-72EEF78D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8AB32E-16DF-40E5-9244-7220BDAA4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56C3-C8D6-4919-86CB-9DAB2291E82D}" type="datetime1">
              <a:rPr lang="nl-NL" smtClean="0"/>
              <a:t>28-2-2022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D3C11-CBF6-4022-9889-6F790ACA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E00068-447B-41A7-B0E6-2B872CA8A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0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NxLyRe0qOG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embed/W2BaSZYnJ_E?&amp;end=50&amp;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embed/FS3aGv3ciR8?&amp;end=33&amp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46OJU7lTLh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embed/RKs8_BFxFGk?&amp;end=4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ereldkaart">
            <a:extLst>
              <a:ext uri="{FF2B5EF4-FFF2-40B4-BE49-F238E27FC236}">
                <a16:creationId xmlns:a16="http://schemas.microsoft.com/office/drawing/2014/main" id="{6D99DF4C-3F10-44D6-BA02-90CB4AF1B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67481" y="-208903"/>
            <a:ext cx="25755207" cy="6342380"/>
          </a:xfrm>
          <a:prstGeom prst="rect">
            <a:avLst/>
          </a:prstGeom>
        </p:spPr>
      </p:pic>
      <p:sp>
        <p:nvSpPr>
          <p:cNvPr id="8" name="WitteBalk">
            <a:extLst>
              <a:ext uri="{FF2B5EF4-FFF2-40B4-BE49-F238E27FC236}">
                <a16:creationId xmlns:a16="http://schemas.microsoft.com/office/drawing/2014/main" id="{8D617AF0-4CD8-403B-8E96-51A706C106AA}"/>
              </a:ext>
            </a:extLst>
          </p:cNvPr>
          <p:cNvSpPr/>
          <p:nvPr/>
        </p:nvSpPr>
        <p:spPr>
          <a:xfrm>
            <a:off x="3469064" y="4920125"/>
            <a:ext cx="7402865" cy="990478"/>
          </a:xfrm>
          <a:custGeom>
            <a:avLst/>
            <a:gdLst>
              <a:gd name="connsiteX0" fmla="*/ 9547955 w 9547954"/>
              <a:gd name="connsiteY0" fmla="*/ 0 h 732567"/>
              <a:gd name="connsiteX1" fmla="*/ 9328214 w 9547954"/>
              <a:gd name="connsiteY1" fmla="*/ 732568 h 732567"/>
              <a:gd name="connsiteX2" fmla="*/ 0 w 9547954"/>
              <a:gd name="connsiteY2" fmla="*/ 732568 h 732567"/>
              <a:gd name="connsiteX3" fmla="*/ 219742 w 9547954"/>
              <a:gd name="connsiteY3" fmla="*/ 0 h 7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7954" h="732567">
                <a:moveTo>
                  <a:pt x="9547955" y="0"/>
                </a:moveTo>
                <a:lnTo>
                  <a:pt x="9328214" y="732568"/>
                </a:lnTo>
                <a:lnTo>
                  <a:pt x="0" y="732568"/>
                </a:lnTo>
                <a:lnTo>
                  <a:pt x="21974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6" name="TrendingLogo">
            <a:extLst>
              <a:ext uri="{FF2B5EF4-FFF2-40B4-BE49-F238E27FC236}">
                <a16:creationId xmlns:a16="http://schemas.microsoft.com/office/drawing/2014/main" id="{439CBD41-1C64-483F-94B1-5A469E50D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1588" y="844550"/>
            <a:ext cx="3248025" cy="809625"/>
          </a:xfrm>
          <a:prstGeom prst="rect">
            <a:avLst/>
          </a:prstGeom>
        </p:spPr>
      </p:pic>
      <p:pic>
        <p:nvPicPr>
          <p:cNvPr id="9" name="HashtagRood">
            <a:extLst>
              <a:ext uri="{FF2B5EF4-FFF2-40B4-BE49-F238E27FC236}">
                <a16:creationId xmlns:a16="http://schemas.microsoft.com/office/drawing/2014/main" id="{652EC648-9A4A-40E7-8F61-68E827B36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614" y="5492734"/>
            <a:ext cx="542925" cy="685800"/>
          </a:xfrm>
          <a:prstGeom prst="rect">
            <a:avLst/>
          </a:prstGeom>
        </p:spPr>
      </p:pic>
      <p:pic>
        <p:nvPicPr>
          <p:cNvPr id="10" name="HashtagKruis">
            <a:extLst>
              <a:ext uri="{FF2B5EF4-FFF2-40B4-BE49-F238E27FC236}">
                <a16:creationId xmlns:a16="http://schemas.microsoft.com/office/drawing/2014/main" id="{D3D5A065-B270-47C9-9BA8-620CF81C1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0479" y="4652194"/>
            <a:ext cx="342900" cy="685800"/>
          </a:xfrm>
          <a:prstGeom prst="rect">
            <a:avLst/>
          </a:prstGeom>
        </p:spPr>
      </p:pic>
      <p:sp>
        <p:nvSpPr>
          <p:cNvPr id="11" name="Titel">
            <a:extLst>
              <a:ext uri="{FF2B5EF4-FFF2-40B4-BE49-F238E27FC236}">
                <a16:creationId xmlns:a16="http://schemas.microsoft.com/office/drawing/2014/main" id="{E41C9E35-91DC-45D1-B094-B99FFBC15AC6}"/>
              </a:ext>
            </a:extLst>
          </p:cNvPr>
          <p:cNvSpPr txBox="1"/>
          <p:nvPr/>
        </p:nvSpPr>
        <p:spPr>
          <a:xfrm>
            <a:off x="5104997" y="5145289"/>
            <a:ext cx="557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venir Next LT Pro" panose="020B0504020202020204" pitchFamily="34" charset="0"/>
              </a:rPr>
              <a:t>Denk mee met de gemeenteraad</a:t>
            </a:r>
          </a:p>
        </p:txBody>
      </p:sp>
      <p:pic>
        <p:nvPicPr>
          <p:cNvPr id="15" name="RoodPuntje">
            <a:extLst>
              <a:ext uri="{FF2B5EF4-FFF2-40B4-BE49-F238E27FC236}">
                <a16:creationId xmlns:a16="http://schemas.microsoft.com/office/drawing/2014/main" id="{60F63C15-FD13-4E06-BA1C-356EFB5EFF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2321" y="1532573"/>
            <a:ext cx="104775" cy="8572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7F42F22-5A4A-48AB-85F7-E1D15FB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B1DB8A-AAFF-4C53-BD85-B6E073846A2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18" y="724523"/>
            <a:ext cx="5412038" cy="4197893"/>
          </a:xfrm>
          <a:prstGeom prst="parallelogram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A442F12-4259-44A9-A56A-080FA2B766D5}"/>
              </a:ext>
            </a:extLst>
          </p:cNvPr>
          <p:cNvSpPr txBox="1"/>
          <p:nvPr/>
        </p:nvSpPr>
        <p:spPr>
          <a:xfrm>
            <a:off x="6804434" y="4587115"/>
            <a:ext cx="3858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Beeld: Robert Coolen/</a:t>
            </a:r>
            <a:r>
              <a:rPr lang="nl-NL" sz="1200" dirty="0" err="1"/>
              <a:t>Shutterstock</a:t>
            </a:r>
            <a:r>
              <a:rPr lang="nl-N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1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Onderwerpen voor de gemeenteraad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A20A89-C416-4A3B-A9E8-D4407782ACE5}"/>
              </a:ext>
            </a:extLst>
          </p:cNvPr>
          <p:cNvSpPr txBox="1"/>
          <p:nvPr/>
        </p:nvSpPr>
        <p:spPr>
          <a:xfrm>
            <a:off x="734677" y="2241832"/>
            <a:ext cx="5780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340" algn="l"/>
                <a:tab pos="540385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het werkblad:</a:t>
            </a:r>
          </a:p>
          <a:p>
            <a:pPr>
              <a:tabLst>
                <a:tab pos="180340" algn="l"/>
                <a:tab pos="540385" algn="l"/>
              </a:tabLst>
            </a:pP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180340" algn="l"/>
                <a:tab pos="540385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onderwerp vind je het meest belangrijk? </a:t>
            </a:r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180340" algn="l"/>
                <a:tab pos="540385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onderwerp vind je het minst belangrijk?</a:t>
            </a:r>
          </a:p>
          <a:p>
            <a:pPr>
              <a:tabLst>
                <a:tab pos="180340" algn="l"/>
                <a:tab pos="540385" algn="l"/>
              </a:tabLst>
            </a:pP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84107C6-5479-489C-8B53-A50991235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677" y="1054099"/>
            <a:ext cx="5363323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Onderwerpen voor de gemeenteraad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C3525F-CFA1-4203-9D46-009BD78E5B3F}"/>
              </a:ext>
            </a:extLst>
          </p:cNvPr>
          <p:cNvSpPr txBox="1"/>
          <p:nvPr/>
        </p:nvSpPr>
        <p:spPr>
          <a:xfrm>
            <a:off x="516509" y="2379692"/>
            <a:ext cx="9493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Kiezen in de klas:</a:t>
            </a:r>
          </a:p>
          <a:p>
            <a:endParaRPr lang="nl-NL" sz="3200" dirty="0"/>
          </a:p>
          <a:p>
            <a:r>
              <a:rPr lang="nl-NL" sz="3200" dirty="0"/>
              <a:t>Welk onderwerp staat voor jou op nummer 1?</a:t>
            </a:r>
          </a:p>
        </p:txBody>
      </p:sp>
    </p:spTree>
    <p:extLst>
      <p:ext uri="{BB962C8B-B14F-4D97-AF65-F5344CB8AC3E}">
        <p14:creationId xmlns:p14="http://schemas.microsoft.com/office/powerpoint/2010/main" val="414409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Afsluiting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A353E1-89D0-497B-8628-C2A81B15956E}"/>
              </a:ext>
            </a:extLst>
          </p:cNvPr>
          <p:cNvSpPr txBox="1"/>
          <p:nvPr/>
        </p:nvSpPr>
        <p:spPr>
          <a:xfrm>
            <a:off x="516509" y="2465090"/>
            <a:ext cx="89143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  <a:tabLst>
                <a:tab pos="180340" algn="l"/>
                <a:tab pos="540385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Begrijp je wat de gemeenteraad voor jou kan doen?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80340" algn="l"/>
                <a:tab pos="540385" algn="l"/>
              </a:tabLs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 jij dat je (als je 18 jaar of ouder bent) gaat stemmen voor de gemeenteraadsverkiezingen? </a:t>
            </a:r>
          </a:p>
        </p:txBody>
      </p:sp>
    </p:spTree>
    <p:extLst>
      <p:ext uri="{BB962C8B-B14F-4D97-AF65-F5344CB8AC3E}">
        <p14:creationId xmlns:p14="http://schemas.microsoft.com/office/powerpoint/2010/main" val="380890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Wat is de gemeenteraad?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5B014D-A0E3-4A84-8796-8C5C5CF21DC3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BB50CA0-4020-4902-B133-73859C2B9D96}"/>
              </a:ext>
            </a:extLst>
          </p:cNvPr>
          <p:cNvSpPr txBox="1"/>
          <p:nvPr/>
        </p:nvSpPr>
        <p:spPr>
          <a:xfrm>
            <a:off x="432079" y="6447781"/>
            <a:ext cx="625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Bron: Gemeente Lansingerland, 6 maart 2014. </a:t>
            </a:r>
          </a:p>
        </p:txBody>
      </p:sp>
      <p:pic>
        <p:nvPicPr>
          <p:cNvPr id="6" name="Afbeelding 5">
            <a:hlinkClick r:id="rId7"/>
            <a:extLst>
              <a:ext uri="{FF2B5EF4-FFF2-40B4-BE49-F238E27FC236}">
                <a16:creationId xmlns:a16="http://schemas.microsoft.com/office/drawing/2014/main" id="{80DEE263-145B-43AF-B66C-7750B36EFC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9" y="1298052"/>
            <a:ext cx="897331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Deze les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1CB05C-7606-4503-BE5B-65F9C4CB4BB4}"/>
              </a:ext>
            </a:extLst>
          </p:cNvPr>
          <p:cNvSpPr txBox="1"/>
          <p:nvPr/>
        </p:nvSpPr>
        <p:spPr>
          <a:xfrm>
            <a:off x="516509" y="1918447"/>
            <a:ext cx="10043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Waar houdt de gemeenteraad zich mee bezig?</a:t>
            </a:r>
            <a:br>
              <a:rPr lang="nl-NL" sz="2800" dirty="0"/>
            </a:b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Welke onderwerpen vinden jullie belangrijk?</a:t>
            </a:r>
            <a:br>
              <a:rPr lang="nl-NL" sz="2800" dirty="0"/>
            </a:b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Wat vind jij een belangrijk onderwerp?</a:t>
            </a:r>
            <a:br>
              <a:rPr lang="nl-NL" sz="2800" dirty="0"/>
            </a:br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/>
              <a:t>Kiezen: welk onderwerp is volgens jullie klas het belangrijkst?</a:t>
            </a:r>
          </a:p>
        </p:txBody>
      </p:sp>
    </p:spTree>
    <p:extLst>
      <p:ext uri="{BB962C8B-B14F-4D97-AF65-F5344CB8AC3E}">
        <p14:creationId xmlns:p14="http://schemas.microsoft.com/office/powerpoint/2010/main" val="175828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0341" y="-254387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Wat doet de gemeenteraad?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296B9B-E855-408D-A6EC-840597AB98E1}"/>
              </a:ext>
            </a:extLst>
          </p:cNvPr>
          <p:cNvSpPr txBox="1"/>
          <p:nvPr/>
        </p:nvSpPr>
        <p:spPr>
          <a:xfrm>
            <a:off x="636494" y="2828835"/>
            <a:ext cx="949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Voorbeelden van onderwerpen waar de gemeenteraad zich mee bezighoudt:</a:t>
            </a:r>
          </a:p>
        </p:txBody>
      </p:sp>
    </p:spTree>
    <p:extLst>
      <p:ext uri="{BB962C8B-B14F-4D97-AF65-F5344CB8AC3E}">
        <p14:creationId xmlns:p14="http://schemas.microsoft.com/office/powerpoint/2010/main" val="27748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Voorbeeld 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0EAA81-9828-496E-B73F-C22D89BA380B}"/>
              </a:ext>
            </a:extLst>
          </p:cNvPr>
          <p:cNvSpPr txBox="1"/>
          <p:nvPr/>
        </p:nvSpPr>
        <p:spPr>
          <a:xfrm>
            <a:off x="405977" y="6465311"/>
            <a:ext cx="625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Bron: Rijnmond, 12 augustus 2020. </a:t>
            </a:r>
          </a:p>
        </p:txBody>
      </p:sp>
      <p:pic>
        <p:nvPicPr>
          <p:cNvPr id="7" name="Afbeelding 6">
            <a:hlinkClick r:id="rId7"/>
            <a:extLst>
              <a:ext uri="{FF2B5EF4-FFF2-40B4-BE49-F238E27FC236}">
                <a16:creationId xmlns:a16="http://schemas.microsoft.com/office/drawing/2014/main" id="{765E1EC8-FDEC-4D57-B47E-9EA138FC8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86" y="1425311"/>
            <a:ext cx="899597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5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Voorbeeld 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453CAD-52D6-423A-9B4E-54D3B222E341}"/>
              </a:ext>
            </a:extLst>
          </p:cNvPr>
          <p:cNvSpPr txBox="1"/>
          <p:nvPr/>
        </p:nvSpPr>
        <p:spPr>
          <a:xfrm>
            <a:off x="221063" y="6447781"/>
            <a:ext cx="625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Bron: </a:t>
            </a:r>
            <a:r>
              <a:rPr lang="nl-NL" sz="1200" dirty="0" err="1"/>
              <a:t>LEVGroep</a:t>
            </a:r>
            <a:r>
              <a:rPr lang="nl-NL" sz="1200" dirty="0"/>
              <a:t>, 28 januari 2021.</a:t>
            </a:r>
          </a:p>
        </p:txBody>
      </p:sp>
      <p:pic>
        <p:nvPicPr>
          <p:cNvPr id="7" name="Afbeelding 6">
            <a:hlinkClick r:id="rId7"/>
            <a:extLst>
              <a:ext uri="{FF2B5EF4-FFF2-40B4-BE49-F238E27FC236}">
                <a16:creationId xmlns:a16="http://schemas.microsoft.com/office/drawing/2014/main" id="{5FE21EB7-F691-4CD2-9636-7A60E862B8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83" y="1352917"/>
            <a:ext cx="89837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1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Voorbeeld 3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BDAAE0-74C4-4997-BC7E-93BAADCBDFD2}"/>
              </a:ext>
            </a:extLst>
          </p:cNvPr>
          <p:cNvSpPr txBox="1"/>
          <p:nvPr/>
        </p:nvSpPr>
        <p:spPr>
          <a:xfrm>
            <a:off x="432079" y="6432130"/>
            <a:ext cx="625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Bron: Lokaal Belang Gemeente Barneveld, 16 februari 2018.</a:t>
            </a:r>
          </a:p>
        </p:txBody>
      </p:sp>
      <p:pic>
        <p:nvPicPr>
          <p:cNvPr id="7" name="Afbeelding 6">
            <a:hlinkClick r:id="rId7"/>
            <a:extLst>
              <a:ext uri="{FF2B5EF4-FFF2-40B4-BE49-F238E27FC236}">
                <a16:creationId xmlns:a16="http://schemas.microsoft.com/office/drawing/2014/main" id="{31ADD6AF-30F0-46A8-B4D5-C7B699F0ED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09" y="1298052"/>
            <a:ext cx="903088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9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43404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Voorbeeld 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CB8420-3FDD-4675-878F-0F208C7A8D2D}"/>
              </a:ext>
            </a:extLst>
          </p:cNvPr>
          <p:cNvSpPr txBox="1"/>
          <p:nvPr/>
        </p:nvSpPr>
        <p:spPr>
          <a:xfrm>
            <a:off x="432079" y="6432130"/>
            <a:ext cx="625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Bron: PvdA/GroenLinks De Ronde Venen, 17 februari 2022.</a:t>
            </a:r>
          </a:p>
        </p:txBody>
      </p:sp>
      <p:pic>
        <p:nvPicPr>
          <p:cNvPr id="10" name="Afbeelding 9">
            <a:hlinkClick r:id="rId7"/>
            <a:extLst>
              <a:ext uri="{FF2B5EF4-FFF2-40B4-BE49-F238E27FC236}">
                <a16:creationId xmlns:a16="http://schemas.microsoft.com/office/drawing/2014/main" id="{BEFC83F5-88B6-4318-8AD1-79108A9C3C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7" y="1345092"/>
            <a:ext cx="890610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7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Onderwerpen voor de gemeenteraad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DFE2B6-1778-4E06-B618-12575025BA4F}"/>
              </a:ext>
            </a:extLst>
          </p:cNvPr>
          <p:cNvSpPr txBox="1"/>
          <p:nvPr/>
        </p:nvSpPr>
        <p:spPr>
          <a:xfrm>
            <a:off x="4603680" y="3531280"/>
            <a:ext cx="26804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Waarmee moet de gemeenteraad zich bezighouden?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0452A94-B49F-4531-B886-1D4ED1CAD5D3}"/>
              </a:ext>
            </a:extLst>
          </p:cNvPr>
          <p:cNvCxnSpPr>
            <a:cxnSpLocks/>
          </p:cNvCxnSpPr>
          <p:nvPr/>
        </p:nvCxnSpPr>
        <p:spPr>
          <a:xfrm flipV="1">
            <a:off x="7284127" y="2804941"/>
            <a:ext cx="986117" cy="726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1E2EDEE-F6D3-409E-831A-3624D626B295}"/>
              </a:ext>
            </a:extLst>
          </p:cNvPr>
          <p:cNvCxnSpPr>
            <a:cxnSpLocks/>
          </p:cNvCxnSpPr>
          <p:nvPr/>
        </p:nvCxnSpPr>
        <p:spPr>
          <a:xfrm flipH="1" flipV="1">
            <a:off x="3760997" y="2822321"/>
            <a:ext cx="842683" cy="710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B08A647-1E72-4F7D-AAD7-F6380CA5438D}"/>
              </a:ext>
            </a:extLst>
          </p:cNvPr>
          <p:cNvCxnSpPr>
            <a:cxnSpLocks/>
          </p:cNvCxnSpPr>
          <p:nvPr/>
        </p:nvCxnSpPr>
        <p:spPr>
          <a:xfrm flipH="1">
            <a:off x="3545844" y="4731609"/>
            <a:ext cx="1057836" cy="50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FC7E8D0-9958-4685-919F-539E7010C92E}"/>
              </a:ext>
            </a:extLst>
          </p:cNvPr>
          <p:cNvCxnSpPr>
            <a:cxnSpLocks/>
          </p:cNvCxnSpPr>
          <p:nvPr/>
        </p:nvCxnSpPr>
        <p:spPr>
          <a:xfrm>
            <a:off x="7284127" y="4731609"/>
            <a:ext cx="1129552" cy="50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5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re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Trending" id="{09A5F8DA-F754-488A-BD90-E373FC65ECF5}" vid="{EE2A6CDA-7421-48BD-AE73-259C8BE21C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Trending</Template>
  <TotalTime>2658</TotalTime>
  <Words>290</Words>
  <Application>Microsoft Office PowerPoint</Application>
  <PresentationFormat>Breedbeeld</PresentationFormat>
  <Paragraphs>58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Wingdings</vt:lpstr>
      <vt:lpstr>Trending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Onderdelinden</dc:creator>
  <cp:lastModifiedBy>Eline de Viet</cp:lastModifiedBy>
  <cp:revision>121</cp:revision>
  <dcterms:created xsi:type="dcterms:W3CDTF">2020-12-03T07:27:05Z</dcterms:created>
  <dcterms:modified xsi:type="dcterms:W3CDTF">2022-02-28T12:17:50Z</dcterms:modified>
</cp:coreProperties>
</file>