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73" r:id="rId5"/>
    <p:sldId id="264" r:id="rId6"/>
    <p:sldId id="269" r:id="rId7"/>
    <p:sldId id="270" r:id="rId8"/>
    <p:sldId id="271" r:id="rId9"/>
    <p:sldId id="272"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AC32B4-3D5A-4FBC-53BA-826EFDB16B5B}" name="Menno Riphagen" initials="MR" userId="S::MennoRiphagen@Uitgeverij-Deviant.NL::b87ebf45-5bca-4c1f-850c-bdc9ff115025" providerId="AD"/>
  <p188:author id="{776A4FB4-AA25-B2A6-4F6D-C49130B00506}" name="Jan van Daalen" initials="Jv" userId="S::JanvanDaalen@Uitgeverij-Deviant.NL::de182c62-4431-478b-a517-c4354df6bac0" providerId="AD"/>
  <p188:author id="{654ADBC7-E9E5-EF08-2C56-10690C14CCBC}" name="Astrid van Roosmalen" initials="Av" userId="S::AstridvanRoosmalen@Uitgeverij-Deviant.NL::153b2aa7-fd7a-4db7-8fce-3bb2316dda5f" providerId="AD"/>
  <p188:author id="{C5C4B9F8-6A66-570F-7D1E-08B1FE386F9C}" name="Martine Knijnenberg" initials="MK" userId="S::MartineKnijnenberg@Uitgeverij-Deviant.NL::cc14c94e-ec13-4858-9e48-352ec45ec8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5899"/>
    <a:srgbClr val="E56A49"/>
    <a:srgbClr val="93B114"/>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B2EF32-0CD4-4089-8270-D54E2D146FEC}" v="72" dt="2024-04-17T12:33:29.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08" autoAdjust="0"/>
    <p:restoredTop sz="86509" autoAdjust="0"/>
  </p:normalViewPr>
  <p:slideViewPr>
    <p:cSldViewPr snapToGrid="0" showGuides="1">
      <p:cViewPr varScale="1">
        <p:scale>
          <a:sx n="137" d="100"/>
          <a:sy n="137" d="100"/>
        </p:scale>
        <p:origin x="1446"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trid van Roosmalen" userId="153b2aa7-fd7a-4db7-8fce-3bb2316dda5f" providerId="ADAL" clId="{86B2EF32-0CD4-4089-8270-D54E2D146FEC}"/>
    <pc:docChg chg="custSel addSld delSld modSld sldOrd">
      <pc:chgData name="Astrid van Roosmalen" userId="153b2aa7-fd7a-4db7-8fce-3bb2316dda5f" providerId="ADAL" clId="{86B2EF32-0CD4-4089-8270-D54E2D146FEC}" dt="2024-04-17T13:07:23.972" v="879" actId="20577"/>
      <pc:docMkLst>
        <pc:docMk/>
      </pc:docMkLst>
      <pc:sldChg chg="addSp delSp modSp del mod modAnim addCm modNotesTx">
        <pc:chgData name="Astrid van Roosmalen" userId="153b2aa7-fd7a-4db7-8fce-3bb2316dda5f" providerId="ADAL" clId="{86B2EF32-0CD4-4089-8270-D54E2D146FEC}" dt="2024-04-17T12:05:46.860" v="812" actId="47"/>
        <pc:sldMkLst>
          <pc:docMk/>
          <pc:sldMk cId="2254552691" sldId="257"/>
        </pc:sldMkLst>
        <pc:spChg chg="add mod">
          <ac:chgData name="Astrid van Roosmalen" userId="153b2aa7-fd7a-4db7-8fce-3bb2316dda5f" providerId="ADAL" clId="{86B2EF32-0CD4-4089-8270-D54E2D146FEC}" dt="2024-04-12T12:35:57.659" v="235" actId="20577"/>
          <ac:spMkLst>
            <pc:docMk/>
            <pc:sldMk cId="2254552691" sldId="257"/>
            <ac:spMk id="2" creationId="{82351396-6BD4-5EAF-4917-50267E0BDE83}"/>
          </ac:spMkLst>
        </pc:spChg>
        <pc:spChg chg="mod">
          <ac:chgData name="Astrid van Roosmalen" userId="153b2aa7-fd7a-4db7-8fce-3bb2316dda5f" providerId="ADAL" clId="{86B2EF32-0CD4-4089-8270-D54E2D146FEC}" dt="2024-04-12T12:27:39.597" v="12" actId="20577"/>
          <ac:spMkLst>
            <pc:docMk/>
            <pc:sldMk cId="2254552691" sldId="257"/>
            <ac:spMk id="3" creationId="{11F20ED4-BF87-1976-C7E4-FD8481BD07EE}"/>
          </ac:spMkLst>
        </pc:spChg>
        <pc:spChg chg="mod">
          <ac:chgData name="Astrid van Roosmalen" userId="153b2aa7-fd7a-4db7-8fce-3bb2316dda5f" providerId="ADAL" clId="{86B2EF32-0CD4-4089-8270-D54E2D146FEC}" dt="2024-04-12T12:36:31.763" v="248" actId="20577"/>
          <ac:spMkLst>
            <pc:docMk/>
            <pc:sldMk cId="2254552691" sldId="257"/>
            <ac:spMk id="5" creationId="{3EFD5A46-B677-867D-4FD3-956C64F54171}"/>
          </ac:spMkLst>
        </pc:spChg>
        <pc:spChg chg="mod">
          <ac:chgData name="Astrid van Roosmalen" userId="153b2aa7-fd7a-4db7-8fce-3bb2316dda5f" providerId="ADAL" clId="{86B2EF32-0CD4-4089-8270-D54E2D146FEC}" dt="2024-04-12T12:34:33.333" v="183" actId="20577"/>
          <ac:spMkLst>
            <pc:docMk/>
            <pc:sldMk cId="2254552691" sldId="257"/>
            <ac:spMk id="13" creationId="{52D58F96-17AF-7BC5-5BFF-D36D7059E7FF}"/>
          </ac:spMkLst>
        </pc:spChg>
        <pc:picChg chg="del">
          <ac:chgData name="Astrid van Roosmalen" userId="153b2aa7-fd7a-4db7-8fce-3bb2316dda5f" providerId="ADAL" clId="{86B2EF32-0CD4-4089-8270-D54E2D146FEC}" dt="2024-04-12T12:29:50.504" v="30" actId="478"/>
          <ac:picMkLst>
            <pc:docMk/>
            <pc:sldMk cId="2254552691" sldId="257"/>
            <ac:picMk id="6" creationId="{40C843D1-D8D0-4237-F12F-8D3D8402935D}"/>
          </ac:picMkLst>
        </pc:picChg>
        <pc:picChg chg="add mod">
          <ac:chgData name="Astrid van Roosmalen" userId="153b2aa7-fd7a-4db7-8fce-3bb2316dda5f" providerId="ADAL" clId="{86B2EF32-0CD4-4089-8270-D54E2D146FEC}" dt="2024-04-12T13:20:38.564" v="792" actId="1076"/>
          <ac:picMkLst>
            <pc:docMk/>
            <pc:sldMk cId="2254552691" sldId="257"/>
            <ac:picMk id="1026" creationId="{7CAC71AE-B8C9-F645-5B78-52A5AE33CF8E}"/>
          </ac:picMkLst>
        </pc:picChg>
        <pc:extLst>
          <p:ext xmlns:p="http://schemas.openxmlformats.org/presentationml/2006/main" uri="{D6D511B9-2390-475A-947B-AFAB55BFBCF1}">
            <pc226:cmChg xmlns:pc226="http://schemas.microsoft.com/office/powerpoint/2022/06/main/command" chg="add">
              <pc226:chgData name="Astrid van Roosmalen" userId="153b2aa7-fd7a-4db7-8fce-3bb2316dda5f" providerId="ADAL" clId="{86B2EF32-0CD4-4089-8270-D54E2D146FEC}" dt="2024-04-12T13:22:06.343" v="794"/>
              <pc2:cmMkLst xmlns:pc2="http://schemas.microsoft.com/office/powerpoint/2019/9/main/command">
                <pc:docMk/>
                <pc:sldMk cId="2254552691" sldId="257"/>
                <pc2:cmMk id="{D0C6F810-2603-49F8-B410-D0E35F02392A}"/>
              </pc2:cmMkLst>
            </pc226:cmChg>
            <pc226:cmChg xmlns:pc226="http://schemas.microsoft.com/office/powerpoint/2022/06/main/command" chg="add">
              <pc226:chgData name="Astrid van Roosmalen" userId="153b2aa7-fd7a-4db7-8fce-3bb2316dda5f" providerId="ADAL" clId="{86B2EF32-0CD4-4089-8270-D54E2D146FEC}" dt="2024-04-12T13:20:59.911" v="793"/>
              <pc2:cmMkLst xmlns:pc2="http://schemas.microsoft.com/office/powerpoint/2019/9/main/command">
                <pc:docMk/>
                <pc:sldMk cId="2254552691" sldId="257"/>
                <pc2:cmMk id="{BA2B069A-7405-47F8-8A93-EBB3D4B2AF87}"/>
              </pc2:cmMkLst>
            </pc226:cmChg>
          </p:ext>
        </pc:extLst>
      </pc:sldChg>
      <pc:sldChg chg="del">
        <pc:chgData name="Astrid van Roosmalen" userId="153b2aa7-fd7a-4db7-8fce-3bb2316dda5f" providerId="ADAL" clId="{86B2EF32-0CD4-4089-8270-D54E2D146FEC}" dt="2024-04-12T13:18:11.222" v="786" actId="47"/>
        <pc:sldMkLst>
          <pc:docMk/>
          <pc:sldMk cId="3350996887" sldId="260"/>
        </pc:sldMkLst>
      </pc:sldChg>
      <pc:sldChg chg="addSp delSp modSp mod ord modNotesTx">
        <pc:chgData name="Astrid van Roosmalen" userId="153b2aa7-fd7a-4db7-8fce-3bb2316dda5f" providerId="ADAL" clId="{86B2EF32-0CD4-4089-8270-D54E2D146FEC}" dt="2024-04-12T12:55:49.776" v="288" actId="1076"/>
        <pc:sldMkLst>
          <pc:docMk/>
          <pc:sldMk cId="388996539" sldId="264"/>
        </pc:sldMkLst>
        <pc:spChg chg="mod">
          <ac:chgData name="Astrid van Roosmalen" userId="153b2aa7-fd7a-4db7-8fce-3bb2316dda5f" providerId="ADAL" clId="{86B2EF32-0CD4-4089-8270-D54E2D146FEC}" dt="2024-04-12T12:47:27.183" v="253" actId="20577"/>
          <ac:spMkLst>
            <pc:docMk/>
            <pc:sldMk cId="388996539" sldId="264"/>
            <ac:spMk id="3" creationId="{A3E955DA-B605-7C20-922C-AA8F1879B33A}"/>
          </ac:spMkLst>
        </pc:spChg>
        <pc:spChg chg="mod">
          <ac:chgData name="Astrid van Roosmalen" userId="153b2aa7-fd7a-4db7-8fce-3bb2316dda5f" providerId="ADAL" clId="{86B2EF32-0CD4-4089-8270-D54E2D146FEC}" dt="2024-04-12T12:48:06.609" v="279" actId="20577"/>
          <ac:spMkLst>
            <pc:docMk/>
            <pc:sldMk cId="388996539" sldId="264"/>
            <ac:spMk id="4" creationId="{4F8555B7-C657-D6A8-5A2B-DE301D44D949}"/>
          </ac:spMkLst>
        </pc:spChg>
        <pc:spChg chg="del mod">
          <ac:chgData name="Astrid van Roosmalen" userId="153b2aa7-fd7a-4db7-8fce-3bb2316dda5f" providerId="ADAL" clId="{86B2EF32-0CD4-4089-8270-D54E2D146FEC}" dt="2024-04-12T12:55:39.534" v="286" actId="478"/>
          <ac:spMkLst>
            <pc:docMk/>
            <pc:sldMk cId="388996539" sldId="264"/>
            <ac:spMk id="8" creationId="{2D9331B0-B82B-B965-27C6-BBFD67043DF2}"/>
          </ac:spMkLst>
        </pc:spChg>
        <pc:picChg chg="add mod">
          <ac:chgData name="Astrid van Roosmalen" userId="153b2aa7-fd7a-4db7-8fce-3bb2316dda5f" providerId="ADAL" clId="{86B2EF32-0CD4-4089-8270-D54E2D146FEC}" dt="2024-04-12T12:55:49.776" v="288" actId="1076"/>
          <ac:picMkLst>
            <pc:docMk/>
            <pc:sldMk cId="388996539" sldId="264"/>
            <ac:picMk id="5" creationId="{A4B3AC49-A638-BE8B-110A-78EEC57C4F3C}"/>
          </ac:picMkLst>
        </pc:picChg>
        <pc:picChg chg="del">
          <ac:chgData name="Astrid van Roosmalen" userId="153b2aa7-fd7a-4db7-8fce-3bb2316dda5f" providerId="ADAL" clId="{86B2EF32-0CD4-4089-8270-D54E2D146FEC}" dt="2024-04-12T12:52:06.669" v="280" actId="478"/>
          <ac:picMkLst>
            <pc:docMk/>
            <pc:sldMk cId="388996539" sldId="264"/>
            <ac:picMk id="7" creationId="{144BDFCA-9036-F90E-CE7F-44675CE12723}"/>
          </ac:picMkLst>
        </pc:picChg>
      </pc:sldChg>
      <pc:sldChg chg="del">
        <pc:chgData name="Astrid van Roosmalen" userId="153b2aa7-fd7a-4db7-8fce-3bb2316dda5f" providerId="ADAL" clId="{86B2EF32-0CD4-4089-8270-D54E2D146FEC}" dt="2024-04-12T13:18:09.304" v="785" actId="47"/>
        <pc:sldMkLst>
          <pc:docMk/>
          <pc:sldMk cId="1052187653" sldId="266"/>
        </pc:sldMkLst>
      </pc:sldChg>
      <pc:sldChg chg="del">
        <pc:chgData name="Astrid van Roosmalen" userId="153b2aa7-fd7a-4db7-8fce-3bb2316dda5f" providerId="ADAL" clId="{86B2EF32-0CD4-4089-8270-D54E2D146FEC}" dt="2024-04-12T13:18:12.452" v="787" actId="47"/>
        <pc:sldMkLst>
          <pc:docMk/>
          <pc:sldMk cId="4167406665" sldId="268"/>
        </pc:sldMkLst>
      </pc:sldChg>
      <pc:sldChg chg="modSp mod ord modNotesTx">
        <pc:chgData name="Astrid van Roosmalen" userId="153b2aa7-fd7a-4db7-8fce-3bb2316dda5f" providerId="ADAL" clId="{86B2EF32-0CD4-4089-8270-D54E2D146FEC}" dt="2024-04-17T12:34:51.156" v="848" actId="20577"/>
        <pc:sldMkLst>
          <pc:docMk/>
          <pc:sldMk cId="2699021322" sldId="269"/>
        </pc:sldMkLst>
        <pc:spChg chg="mod">
          <ac:chgData name="Astrid van Roosmalen" userId="153b2aa7-fd7a-4db7-8fce-3bb2316dda5f" providerId="ADAL" clId="{86B2EF32-0CD4-4089-8270-D54E2D146FEC}" dt="2024-04-12T12:58:50.717" v="554" actId="5793"/>
          <ac:spMkLst>
            <pc:docMk/>
            <pc:sldMk cId="2699021322" sldId="269"/>
            <ac:spMk id="2" creationId="{ABEB7A49-5C8F-B46E-E463-898BADE4F1F7}"/>
          </ac:spMkLst>
        </pc:spChg>
      </pc:sldChg>
      <pc:sldChg chg="addSp delSp modSp new mod modNotesTx">
        <pc:chgData name="Astrid van Roosmalen" userId="153b2aa7-fd7a-4db7-8fce-3bb2316dda5f" providerId="ADAL" clId="{86B2EF32-0CD4-4089-8270-D54E2D146FEC}" dt="2024-04-12T13:07:09.962" v="594"/>
        <pc:sldMkLst>
          <pc:docMk/>
          <pc:sldMk cId="3073486961" sldId="270"/>
        </pc:sldMkLst>
        <pc:spChg chg="mod">
          <ac:chgData name="Astrid van Roosmalen" userId="153b2aa7-fd7a-4db7-8fce-3bb2316dda5f" providerId="ADAL" clId="{86B2EF32-0CD4-4089-8270-D54E2D146FEC}" dt="2024-04-12T13:03:05.931" v="556" actId="20577"/>
          <ac:spMkLst>
            <pc:docMk/>
            <pc:sldMk cId="3073486961" sldId="270"/>
            <ac:spMk id="2" creationId="{75F9025F-8EAD-BF95-AD66-D30C095CA836}"/>
          </ac:spMkLst>
        </pc:spChg>
        <pc:spChg chg="del">
          <ac:chgData name="Astrid van Roosmalen" userId="153b2aa7-fd7a-4db7-8fce-3bb2316dda5f" providerId="ADAL" clId="{86B2EF32-0CD4-4089-8270-D54E2D146FEC}" dt="2024-04-12T13:03:31.231" v="580" actId="22"/>
          <ac:spMkLst>
            <pc:docMk/>
            <pc:sldMk cId="3073486961" sldId="270"/>
            <ac:spMk id="3" creationId="{33282CB0-4F0E-B98B-774E-9CEF37F5079D}"/>
          </ac:spMkLst>
        </pc:spChg>
        <pc:spChg chg="mod">
          <ac:chgData name="Astrid van Roosmalen" userId="153b2aa7-fd7a-4db7-8fce-3bb2316dda5f" providerId="ADAL" clId="{86B2EF32-0CD4-4089-8270-D54E2D146FEC}" dt="2024-04-12T13:03:15.446" v="579" actId="20577"/>
          <ac:spMkLst>
            <pc:docMk/>
            <pc:sldMk cId="3073486961" sldId="270"/>
            <ac:spMk id="4" creationId="{A207ACC3-DF6E-9D75-4862-209AB74F7B0C}"/>
          </ac:spMkLst>
        </pc:spChg>
        <pc:picChg chg="add mod ord">
          <ac:chgData name="Astrid van Roosmalen" userId="153b2aa7-fd7a-4db7-8fce-3bb2316dda5f" providerId="ADAL" clId="{86B2EF32-0CD4-4089-8270-D54E2D146FEC}" dt="2024-04-12T13:06:46.389" v="593" actId="14100"/>
          <ac:picMkLst>
            <pc:docMk/>
            <pc:sldMk cId="3073486961" sldId="270"/>
            <ac:picMk id="6" creationId="{3CA6B367-CFBB-6862-EE05-DF059AD078AC}"/>
          </ac:picMkLst>
        </pc:picChg>
      </pc:sldChg>
      <pc:sldChg chg="modSp new mod modNotesTx">
        <pc:chgData name="Astrid van Roosmalen" userId="153b2aa7-fd7a-4db7-8fce-3bb2316dda5f" providerId="ADAL" clId="{86B2EF32-0CD4-4089-8270-D54E2D146FEC}" dt="2024-04-17T12:36:05.384" v="875" actId="6549"/>
        <pc:sldMkLst>
          <pc:docMk/>
          <pc:sldMk cId="86127998" sldId="271"/>
        </pc:sldMkLst>
        <pc:spChg chg="mod">
          <ac:chgData name="Astrid van Roosmalen" userId="153b2aa7-fd7a-4db7-8fce-3bb2316dda5f" providerId="ADAL" clId="{86B2EF32-0CD4-4089-8270-D54E2D146FEC}" dt="2024-04-12T13:08:35.658" v="734" actId="20577"/>
          <ac:spMkLst>
            <pc:docMk/>
            <pc:sldMk cId="86127998" sldId="271"/>
            <ac:spMk id="2" creationId="{0977A2A9-B36D-E089-7091-B939F0E7EC0F}"/>
          </ac:spMkLst>
        </pc:spChg>
      </pc:sldChg>
      <pc:sldChg chg="addSp delSp modSp new mod modNotesTx">
        <pc:chgData name="Astrid van Roosmalen" userId="153b2aa7-fd7a-4db7-8fce-3bb2316dda5f" providerId="ADAL" clId="{86B2EF32-0CD4-4089-8270-D54E2D146FEC}" dt="2024-04-12T13:14:56.888" v="784" actId="20577"/>
        <pc:sldMkLst>
          <pc:docMk/>
          <pc:sldMk cId="2313927562" sldId="272"/>
        </pc:sldMkLst>
        <pc:spChg chg="mod">
          <ac:chgData name="Astrid van Roosmalen" userId="153b2aa7-fd7a-4db7-8fce-3bb2316dda5f" providerId="ADAL" clId="{86B2EF32-0CD4-4089-8270-D54E2D146FEC}" dt="2024-04-12T13:10:59.841" v="754" actId="20577"/>
          <ac:spMkLst>
            <pc:docMk/>
            <pc:sldMk cId="2313927562" sldId="272"/>
            <ac:spMk id="2" creationId="{37FA11E3-1B8F-5615-F7DB-85BFA90F0FAB}"/>
          </ac:spMkLst>
        </pc:spChg>
        <pc:spChg chg="del">
          <ac:chgData name="Astrid van Roosmalen" userId="153b2aa7-fd7a-4db7-8fce-3bb2316dda5f" providerId="ADAL" clId="{86B2EF32-0CD4-4089-8270-D54E2D146FEC}" dt="2024-04-12T13:13:45.449" v="771" actId="22"/>
          <ac:spMkLst>
            <pc:docMk/>
            <pc:sldMk cId="2313927562" sldId="272"/>
            <ac:spMk id="3" creationId="{BF7CD0EA-4610-C608-96D5-74AA92C51ADC}"/>
          </ac:spMkLst>
        </pc:spChg>
        <pc:spChg chg="mod">
          <ac:chgData name="Astrid van Roosmalen" userId="153b2aa7-fd7a-4db7-8fce-3bb2316dda5f" providerId="ADAL" clId="{86B2EF32-0CD4-4089-8270-D54E2D146FEC}" dt="2024-04-12T13:11:12.212" v="770" actId="20577"/>
          <ac:spMkLst>
            <pc:docMk/>
            <pc:sldMk cId="2313927562" sldId="272"/>
            <ac:spMk id="4" creationId="{A538F612-AF9E-C694-29C0-2C9F29AD451C}"/>
          </ac:spMkLst>
        </pc:spChg>
        <pc:picChg chg="add mod ord">
          <ac:chgData name="Astrid van Roosmalen" userId="153b2aa7-fd7a-4db7-8fce-3bb2316dda5f" providerId="ADAL" clId="{86B2EF32-0CD4-4089-8270-D54E2D146FEC}" dt="2024-04-12T13:14:04.713" v="773" actId="14100"/>
          <ac:picMkLst>
            <pc:docMk/>
            <pc:sldMk cId="2313927562" sldId="272"/>
            <ac:picMk id="6" creationId="{36526986-21B3-2953-78C5-9BE2BE3DCC2E}"/>
          </ac:picMkLst>
        </pc:picChg>
      </pc:sldChg>
      <pc:sldChg chg="addSp delSp modSp add mod modAnim modNotesTx">
        <pc:chgData name="Astrid van Roosmalen" userId="153b2aa7-fd7a-4db7-8fce-3bb2316dda5f" providerId="ADAL" clId="{86B2EF32-0CD4-4089-8270-D54E2D146FEC}" dt="2024-04-17T13:07:23.972" v="879" actId="20577"/>
        <pc:sldMkLst>
          <pc:docMk/>
          <pc:sldMk cId="3676626662" sldId="273"/>
        </pc:sldMkLst>
        <pc:spChg chg="mod">
          <ac:chgData name="Astrid van Roosmalen" userId="153b2aa7-fd7a-4db7-8fce-3bb2316dda5f" providerId="ADAL" clId="{86B2EF32-0CD4-4089-8270-D54E2D146FEC}" dt="2024-04-17T13:07:23.972" v="879" actId="20577"/>
          <ac:spMkLst>
            <pc:docMk/>
            <pc:sldMk cId="3676626662" sldId="273"/>
            <ac:spMk id="2" creationId="{FD5A9AA5-BCD9-0B02-9585-6E66D7F14B6A}"/>
          </ac:spMkLst>
        </pc:spChg>
        <pc:spChg chg="del">
          <ac:chgData name="Astrid van Roosmalen" userId="153b2aa7-fd7a-4db7-8fce-3bb2316dda5f" providerId="ADAL" clId="{86B2EF32-0CD4-4089-8270-D54E2D146FEC}" dt="2024-04-17T12:03:04.778" v="797" actId="478"/>
          <ac:spMkLst>
            <pc:docMk/>
            <pc:sldMk cId="3676626662" sldId="273"/>
            <ac:spMk id="3" creationId="{98559ED3-BE93-C7C7-4CD0-0F042E2F6E68}"/>
          </ac:spMkLst>
        </pc:spChg>
        <pc:spChg chg="add mod">
          <ac:chgData name="Astrid van Roosmalen" userId="153b2aa7-fd7a-4db7-8fce-3bb2316dda5f" providerId="ADAL" clId="{86B2EF32-0CD4-4089-8270-D54E2D146FEC}" dt="2024-04-17T12:05:57.229" v="813" actId="1076"/>
          <ac:spMkLst>
            <pc:docMk/>
            <pc:sldMk cId="3676626662" sldId="273"/>
            <ac:spMk id="4" creationId="{95F9B11D-6EDC-4D64-B4CE-6ADC0514632C}"/>
          </ac:spMkLst>
        </pc:spChg>
        <pc:picChg chg="add mod">
          <ac:chgData name="Astrid van Roosmalen" userId="153b2aa7-fd7a-4db7-8fce-3bb2316dda5f" providerId="ADAL" clId="{86B2EF32-0CD4-4089-8270-D54E2D146FEC}" dt="2024-04-17T12:05:11.058" v="808" actId="1076"/>
          <ac:picMkLst>
            <pc:docMk/>
            <pc:sldMk cId="3676626662" sldId="273"/>
            <ac:picMk id="6" creationId="{3235B9F3-3BF5-8288-85EC-5E5ACA87A5B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2F6D5-B81C-CF46-A5CD-94EAEBF8F9DA}" type="datetimeFigureOut">
              <a:rPr lang="nl-NL" smtClean="0"/>
              <a:t>17-4-2024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BBE6B8-7356-CA4A-9890-F792FCDFA2BA}" type="slidenum">
              <a:rPr lang="nl-NL" smtClean="0"/>
              <a:t>‹nr.›</a:t>
            </a:fld>
            <a:endParaRPr lang="nl-NL"/>
          </a:p>
        </p:txBody>
      </p:sp>
    </p:spTree>
    <p:extLst>
      <p:ext uri="{BB962C8B-B14F-4D97-AF65-F5344CB8AC3E}">
        <p14:creationId xmlns:p14="http://schemas.microsoft.com/office/powerpoint/2010/main" val="177295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cs typeface="Arial" panose="020B0604020202020204" pitchFamily="34" charset="0"/>
              </a:rPr>
              <a:t>Bespreek waar de student aan denkt bij wonen in relatie tot rekenen. Bij welke handelingen reken je?</a:t>
            </a:r>
          </a:p>
          <a:p>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Suggesties voor vragen. Welke handelingen voor je uit bij:</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l-NL" sz="1800" dirty="0">
                <a:effectLst/>
                <a:latin typeface="Calibri Light" panose="020F0302020204030204" pitchFamily="34" charset="0"/>
                <a:ea typeface="Calibri" panose="020F0502020204030204" pitchFamily="34" charset="0"/>
                <a:cs typeface="Arial" panose="020B0604020202020204" pitchFamily="34" charset="0"/>
              </a:rPr>
              <a:t>Boodschappen doen (aantal verpakkingen bepalen, prijzen vergelijken, aanbiedingen gebruiken)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l-NL" sz="1800" dirty="0">
                <a:effectLst/>
                <a:latin typeface="Calibri Light" panose="020F0302020204030204" pitchFamily="34" charset="0"/>
                <a:ea typeface="Calibri" panose="020F0502020204030204" pitchFamily="34" charset="0"/>
                <a:cs typeface="Arial" panose="020B0604020202020204" pitchFamily="34" charset="0"/>
              </a:rPr>
              <a:t>Inkomsten en uitgaven bekijken (budgetverdeling maken, korting uitrekenen).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Koken (Wegen, inhoud meten, rekenen met tijd)</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Kamer opknappen (vloer leggen, muren schilderen, plinten leggen, gordijnen opmeten).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1</a:t>
            </a:fld>
            <a:endParaRPr lang="nl-NL"/>
          </a:p>
        </p:txBody>
      </p:sp>
    </p:spTree>
    <p:extLst>
      <p:ext uri="{BB962C8B-B14F-4D97-AF65-F5344CB8AC3E}">
        <p14:creationId xmlns:p14="http://schemas.microsoft.com/office/powerpoint/2010/main" val="346102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cs typeface="Arial" panose="020B0604020202020204" pitchFamily="34" charset="0"/>
              </a:rPr>
              <a:t>De woonsituatie van studenten geeft jou informatie over in hoeverre ze zelf al verantwoordelijk zijn voor hun inkomsten en uitgaven, boodschappen en inrichting.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Thuis wonen betekent niet dat je geen verantwoordelijkheden hebt. Ga in op zulke situaties en onderzoek in hoeverre ze daarin al te maken hebben gehad met de onderwerpen in de taken. Het doel is dat iedereen begrijpt dat deze onderwerpen in ieder geval voor de toekomst relevant zijn.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2</a:t>
            </a:fld>
            <a:endParaRPr lang="nl-NL"/>
          </a:p>
        </p:txBody>
      </p:sp>
    </p:spTree>
    <p:extLst>
      <p:ext uri="{BB962C8B-B14F-4D97-AF65-F5344CB8AC3E}">
        <p14:creationId xmlns:p14="http://schemas.microsoft.com/office/powerpoint/2010/main" val="284677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cs typeface="Arial" panose="020B0604020202020204" pitchFamily="34" charset="0"/>
              </a:rPr>
              <a:t>Deze dia is optioneel.</a:t>
            </a:r>
          </a:p>
          <a:p>
            <a:endParaRPr lang="nl-NL" sz="1800" dirty="0">
              <a:effectLst/>
              <a:latin typeface="Calibri Light" panose="020F03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Ga met je studenten verkennen wat hun droomhuis en ideale woonsituatie is. </a:t>
            </a:r>
          </a:p>
          <a:p>
            <a:r>
              <a:rPr lang="nl-NL" sz="1800" dirty="0">
                <a:effectLst/>
                <a:latin typeface="Calibri Light" panose="020F0302020204030204" pitchFamily="34" charset="0"/>
                <a:ea typeface="Calibri" panose="020F0502020204030204" pitchFamily="34" charset="0"/>
                <a:cs typeface="Arial" panose="020B0604020202020204" pitchFamily="34" charset="0"/>
              </a:rPr>
              <a:t>Laat de studenten ook nadenken over:</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Grootte: aantal slaapkamers, vierkante meters, tuin.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Inrichting: vloer, muren, meubels.</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3</a:t>
            </a:fld>
            <a:endParaRPr lang="nl-NL"/>
          </a:p>
        </p:txBody>
      </p:sp>
    </p:spTree>
    <p:extLst>
      <p:ext uri="{BB962C8B-B14F-4D97-AF65-F5344CB8AC3E}">
        <p14:creationId xmlns:p14="http://schemas.microsoft.com/office/powerpoint/2010/main" val="2367855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cs typeface="Arial" panose="020B0604020202020204" pitchFamily="34" charset="0"/>
              </a:rPr>
              <a:t>De student denkt over zijn eigen uitgaven na. Mogelijke vragen: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Wat beïnvloedt je uitgaven? Je woonsituatie heeft veel invloed. Maar ook wat je te besteden hebt.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Weet je hoeveel je uitgeeft of heb je geen idee?</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4</a:t>
            </a:fld>
            <a:endParaRPr lang="nl-NL"/>
          </a:p>
        </p:txBody>
      </p:sp>
    </p:spTree>
    <p:extLst>
      <p:ext uri="{BB962C8B-B14F-4D97-AF65-F5344CB8AC3E}">
        <p14:creationId xmlns:p14="http://schemas.microsoft.com/office/powerpoint/2010/main" val="497569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cs typeface="Arial" panose="020B0604020202020204" pitchFamily="34" charset="0"/>
              </a:rPr>
              <a:t>Deze dia is optioneel.</a:t>
            </a:r>
          </a:p>
          <a:p>
            <a:endParaRPr lang="nl-NL" sz="1800" dirty="0">
              <a:effectLst/>
              <a:latin typeface="Calibri Light" panose="020F03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Laat iedere student nadenken over de stelling. De klas splitst zich in de ruimte op in een groep van eens of oneens.</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a:effectLst/>
                <a:latin typeface="Calibri Light" panose="020F0302020204030204" pitchFamily="34" charset="0"/>
                <a:ea typeface="Calibri" panose="020F0502020204030204" pitchFamily="34" charset="0"/>
                <a:cs typeface="Arial" panose="020B0604020202020204" pitchFamily="34" charset="0"/>
              </a:rPr>
              <a:t> Ga </a:t>
            </a:r>
            <a:r>
              <a:rPr lang="nl-NL" sz="1800" dirty="0">
                <a:effectLst/>
                <a:latin typeface="Calibri Light" panose="020F0302020204030204" pitchFamily="34" charset="0"/>
                <a:ea typeface="Calibri" panose="020F0502020204030204" pitchFamily="34" charset="0"/>
                <a:cs typeface="Arial" panose="020B0604020202020204" pitchFamily="34" charset="0"/>
              </a:rPr>
              <a:t>in gesprek en stel de volgende verdiepingsvragen: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defTabSz="914400" rtl="0" eaLnBrk="1" latinLnBrk="0" hangingPunct="1">
              <a:buFont typeface="Calibri Light" panose="020F0302020204030204" pitchFamily="34" charset="0"/>
              <a:buChar char="-"/>
              <a:tabLst>
                <a:tab pos="457200" algn="l"/>
              </a:tabLst>
            </a:pPr>
            <a:r>
              <a:rPr lang="nl-NL" sz="1800" kern="120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Maakt het uit of een thuiswonend kind nog studeert of een betaalde baan heeft?</a:t>
            </a:r>
          </a:p>
          <a:p>
            <a:pPr marL="342900" lvl="0" indent="-342900" algn="l" defTabSz="914400" rtl="0" eaLnBrk="1" latinLnBrk="0" hangingPunct="1">
              <a:buFont typeface="Calibri Light" panose="020F0302020204030204" pitchFamily="34" charset="0"/>
              <a:buChar char="-"/>
              <a:tabLst>
                <a:tab pos="457200" algn="l"/>
              </a:tabLst>
            </a:pPr>
            <a:r>
              <a:rPr lang="nl-NL" sz="1800" kern="120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Maakt het uit of de ouders/verzorgers een hoog inkomen hebben?</a:t>
            </a:r>
          </a:p>
          <a:p>
            <a:pPr marL="342900" lvl="0" indent="-342900" algn="l" defTabSz="914400" rtl="0" eaLnBrk="1" latinLnBrk="0" hangingPunct="1">
              <a:buFont typeface="Calibri Light" panose="020F0302020204030204" pitchFamily="34" charset="0"/>
              <a:buChar char="-"/>
              <a:tabLst>
                <a:tab pos="457200" algn="l"/>
              </a:tabLst>
            </a:pPr>
            <a:r>
              <a:rPr lang="nl-NL" sz="1800" kern="120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Maakt het uit of het thuiswonende kind 18 jaar of ouder is?</a:t>
            </a:r>
          </a:p>
          <a:p>
            <a:pPr marL="342900" lvl="0" indent="-342900" algn="l" defTabSz="914400" rtl="0" eaLnBrk="1" latinLnBrk="0" hangingPunct="1">
              <a:buFont typeface="Calibri Light" panose="020F0302020204030204" pitchFamily="34" charset="0"/>
              <a:buChar char="-"/>
              <a:tabLst>
                <a:tab pos="457200" algn="l"/>
              </a:tabLst>
            </a:pPr>
            <a:r>
              <a:rPr lang="nl-NL" sz="1800" kern="120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Aan welke kosten zou moeten worden meebetaald?</a:t>
            </a:r>
          </a:p>
          <a:p>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5</a:t>
            </a:fld>
            <a:endParaRPr lang="nl-NL"/>
          </a:p>
        </p:txBody>
      </p:sp>
    </p:spTree>
    <p:extLst>
      <p:ext uri="{BB962C8B-B14F-4D97-AF65-F5344CB8AC3E}">
        <p14:creationId xmlns:p14="http://schemas.microsoft.com/office/powerpoint/2010/main" val="2132493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cs typeface="Arial" panose="020B0604020202020204" pitchFamily="34" charset="0"/>
              </a:rPr>
              <a:t>Studenten koppelen rekenvaardigheden aan situaties. Er blijven twee rekenvaardigheden over.</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Light" panose="020F0302020204030204" pitchFamily="34" charset="0"/>
                <a:ea typeface="Calibri" panose="020F0502020204030204" pitchFamily="34" charset="0"/>
                <a:cs typeface="Arial" panose="020B0604020202020204" pitchFamily="34" charset="0"/>
              </a:rPr>
              <a:t>Mogelijke vragen: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Komen de situaties hen bekend voor? Hoe pakken zij het dan aan?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Calibri Light" panose="020F0302020204030204" pitchFamily="34" charset="0"/>
              <a:buChar char="-"/>
            </a:pPr>
            <a:r>
              <a:rPr lang="nl-NL" sz="1800" dirty="0">
                <a:effectLst/>
                <a:latin typeface="Calibri Light" panose="020F0302020204030204" pitchFamily="34" charset="0"/>
                <a:ea typeface="Calibri" panose="020F0502020204030204" pitchFamily="34" charset="0"/>
                <a:cs typeface="Arial" panose="020B0604020202020204" pitchFamily="34" charset="0"/>
              </a:rPr>
              <a:t>In welke situaties heb je de twee overgebleven rekenvaardigheden nodig? </a:t>
            </a:r>
            <a:endParaRPr lang="nl-NL" sz="1800" dirty="0">
              <a:effectLst/>
              <a:latin typeface="Calibri" panose="020F050202020403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EDBBE6B8-7356-CA4A-9890-F792FCDFA2BA}" type="slidenum">
              <a:rPr lang="nl-NL" smtClean="0"/>
              <a:t>6</a:t>
            </a:fld>
            <a:endParaRPr lang="nl-NL"/>
          </a:p>
        </p:txBody>
      </p:sp>
    </p:spTree>
    <p:extLst>
      <p:ext uri="{BB962C8B-B14F-4D97-AF65-F5344CB8AC3E}">
        <p14:creationId xmlns:p14="http://schemas.microsoft.com/office/powerpoint/2010/main" val="373403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ak">
    <p:bg>
      <p:bgPr>
        <a:solidFill>
          <a:srgbClr val="F0F0F0"/>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8EC73F4D-3FF5-4455-9B77-8DF76AE6C2DE}"/>
              </a:ext>
            </a:extLst>
          </p:cNvPr>
          <p:cNvSpPr/>
          <p:nvPr userDrawn="1"/>
        </p:nvSpPr>
        <p:spPr>
          <a:xfrm>
            <a:off x="0" y="191193"/>
            <a:ext cx="12192000" cy="1713808"/>
          </a:xfrm>
          <a:prstGeom prst="rect">
            <a:avLst/>
          </a:prstGeom>
          <a:solidFill>
            <a:srgbClr val="655899">
              <a:alpha val="2051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D2A001DE-DB7D-B765-E956-EEE171F22A3C}"/>
              </a:ext>
            </a:extLst>
          </p:cNvPr>
          <p:cNvSpPr>
            <a:spLocks noGrp="1"/>
          </p:cNvSpPr>
          <p:nvPr>
            <p:ph type="title" hasCustomPrompt="1"/>
          </p:nvPr>
        </p:nvSpPr>
        <p:spPr>
          <a:xfrm>
            <a:off x="660400" y="335509"/>
            <a:ext cx="10909300" cy="901698"/>
          </a:xfrm>
        </p:spPr>
        <p:txBody>
          <a:bodyPr>
            <a:normAutofit/>
          </a:bodyPr>
          <a:lstStyle>
            <a:lvl1pPr>
              <a:defRPr sz="5200" b="1">
                <a:solidFill>
                  <a:srgbClr val="655899"/>
                </a:solidFill>
                <a:latin typeface="+mn-lt"/>
              </a:defRPr>
            </a:lvl1pPr>
          </a:lstStyle>
          <a:p>
            <a:r>
              <a:rPr lang="nl-NL" dirty="0"/>
              <a:t>Taak</a:t>
            </a:r>
          </a:p>
        </p:txBody>
      </p:sp>
      <p:sp>
        <p:nvSpPr>
          <p:cNvPr id="3" name="Tijdelijke aanduiding voor inhoud 2">
            <a:extLst>
              <a:ext uri="{FF2B5EF4-FFF2-40B4-BE49-F238E27FC236}">
                <a16:creationId xmlns:a16="http://schemas.microsoft.com/office/drawing/2014/main" id="{680B256C-0714-0A40-FDC8-ACA7444ADD86}"/>
              </a:ext>
            </a:extLst>
          </p:cNvPr>
          <p:cNvSpPr>
            <a:spLocks noGrp="1"/>
          </p:cNvSpPr>
          <p:nvPr>
            <p:ph idx="1"/>
          </p:nvPr>
        </p:nvSpPr>
        <p:spPr>
          <a:xfrm>
            <a:off x="660400" y="2222499"/>
            <a:ext cx="10909300" cy="3954463"/>
          </a:xfrm>
        </p:spPr>
        <p:txBody>
          <a:bodyPr>
            <a:normAutofit/>
          </a:bodyPr>
          <a:lstStyle>
            <a:lvl1pPr>
              <a:buClr>
                <a:srgbClr val="655899"/>
              </a:buClr>
              <a:defRPr sz="2400"/>
            </a:lvl1pPr>
            <a:lvl2pPr marL="800100" marR="0" indent="-342900" algn="l" defTabSz="914400" rtl="0" eaLnBrk="1" fontAlgn="auto" latinLnBrk="0" hangingPunct="1">
              <a:lnSpc>
                <a:spcPct val="90000"/>
              </a:lnSpc>
              <a:spcBef>
                <a:spcPts val="500"/>
              </a:spcBef>
              <a:spcAft>
                <a:spcPts val="0"/>
              </a:spcAft>
              <a:buClr>
                <a:srgbClr val="655899"/>
              </a:buClr>
              <a:buSzTx/>
              <a:buFont typeface="Arial" panose="020B0604020202020204" pitchFamily="34" charset="0"/>
              <a:buChar char="•"/>
              <a:tabLst/>
              <a:defRPr/>
            </a:lvl2pPr>
            <a:lvl3pPr>
              <a:buClr>
                <a:srgbClr val="93B114"/>
              </a:buClr>
              <a:defRPr/>
            </a:lvl3pPr>
            <a:lvl4pPr>
              <a:buClr>
                <a:srgbClr val="93B114"/>
              </a:buClr>
              <a:defRPr/>
            </a:lvl4pPr>
            <a:lvl5pPr>
              <a:buClr>
                <a:srgbClr val="93B114"/>
              </a:buClr>
              <a:defRPr/>
            </a:lvl5pPr>
          </a:lstStyle>
          <a:p>
            <a:pPr lvl="0"/>
            <a:r>
              <a:rPr lang="nl-NL" dirty="0"/>
              <a:t>Klikken om de tekststijl van het model te bewerken</a:t>
            </a:r>
          </a:p>
          <a:p>
            <a:pPr marL="685800" marR="0" lvl="1" indent="-228600" algn="l" defTabSz="914400" rtl="0" eaLnBrk="1" fontAlgn="auto" latinLnBrk="0" hangingPunct="1">
              <a:lnSpc>
                <a:spcPct val="90000"/>
              </a:lnSpc>
              <a:spcBef>
                <a:spcPts val="500"/>
              </a:spcBef>
              <a:spcAft>
                <a:spcPts val="0"/>
              </a:spcAft>
              <a:buClr>
                <a:srgbClr val="655899"/>
              </a:buClr>
              <a:buSzTx/>
              <a:buFont typeface="Arial" panose="020B0604020202020204" pitchFamily="34" charset="0"/>
              <a:buChar char="•"/>
              <a:tabLst/>
              <a:defRPr/>
            </a:pPr>
            <a:r>
              <a:rPr lang="nl-NL" dirty="0"/>
              <a:t>Klikken om de tekststijl van het model te bewerken</a:t>
            </a:r>
          </a:p>
        </p:txBody>
      </p:sp>
      <p:sp>
        <p:nvSpPr>
          <p:cNvPr id="8" name="Rechthoek 7">
            <a:extLst>
              <a:ext uri="{FF2B5EF4-FFF2-40B4-BE49-F238E27FC236}">
                <a16:creationId xmlns:a16="http://schemas.microsoft.com/office/drawing/2014/main" id="{AF578372-2AF2-D634-CA81-A6C3CC8C2C39}"/>
              </a:ext>
            </a:extLst>
          </p:cNvPr>
          <p:cNvSpPr/>
          <p:nvPr userDrawn="1"/>
        </p:nvSpPr>
        <p:spPr>
          <a:xfrm>
            <a:off x="0" y="0"/>
            <a:ext cx="12192000" cy="199505"/>
          </a:xfrm>
          <a:prstGeom prst="rect">
            <a:avLst/>
          </a:prstGeom>
          <a:solidFill>
            <a:srgbClr val="655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16">
            <a:extLst>
              <a:ext uri="{FF2B5EF4-FFF2-40B4-BE49-F238E27FC236}">
                <a16:creationId xmlns:a16="http://schemas.microsoft.com/office/drawing/2014/main" id="{2A482640-677E-BE1B-65C2-F4044B44C5D7}"/>
              </a:ext>
            </a:extLst>
          </p:cNvPr>
          <p:cNvSpPr>
            <a:spLocks noGrp="1"/>
          </p:cNvSpPr>
          <p:nvPr>
            <p:ph type="body" sz="quarter" idx="10" hasCustomPrompt="1"/>
          </p:nvPr>
        </p:nvSpPr>
        <p:spPr>
          <a:xfrm>
            <a:off x="660400" y="1237207"/>
            <a:ext cx="10909300" cy="482600"/>
          </a:xfrm>
        </p:spPr>
        <p:txBody>
          <a:bodyPr anchor="ctr">
            <a:normAutofit/>
          </a:bodyPr>
          <a:lstStyle>
            <a:lvl1pPr marL="0" indent="0">
              <a:buNone/>
              <a:defRPr sz="3800"/>
            </a:lvl1pPr>
          </a:lstStyle>
          <a:p>
            <a:pPr lvl="0"/>
            <a:r>
              <a:rPr lang="nl-NL" dirty="0"/>
              <a:t>Subtitel</a:t>
            </a:r>
          </a:p>
        </p:txBody>
      </p:sp>
    </p:spTree>
    <p:extLst>
      <p:ext uri="{BB962C8B-B14F-4D97-AF65-F5344CB8AC3E}">
        <p14:creationId xmlns:p14="http://schemas.microsoft.com/office/powerpoint/2010/main" val="188914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dracht">
    <p:bg>
      <p:bgPr>
        <a:solidFill>
          <a:srgbClr val="F0F0F0"/>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01EB0F1D-AEDC-9250-6C94-C6121D92EEB5}"/>
              </a:ext>
            </a:extLst>
          </p:cNvPr>
          <p:cNvSpPr/>
          <p:nvPr userDrawn="1"/>
        </p:nvSpPr>
        <p:spPr>
          <a:xfrm>
            <a:off x="660400" y="530225"/>
            <a:ext cx="10871200" cy="632152"/>
          </a:xfrm>
          <a:prstGeom prst="rect">
            <a:avLst/>
          </a:prstGeom>
          <a:solidFill>
            <a:srgbClr val="65589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C0A01915-47FE-7E9F-5541-D9C1A2A12A0B}"/>
              </a:ext>
            </a:extLst>
          </p:cNvPr>
          <p:cNvSpPr txBox="1">
            <a:spLocks/>
          </p:cNvSpPr>
          <p:nvPr userDrawn="1"/>
        </p:nvSpPr>
        <p:spPr>
          <a:xfrm>
            <a:off x="660400" y="530226"/>
            <a:ext cx="10850880" cy="6321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3B114"/>
                </a:solidFill>
                <a:latin typeface="+mn-lt"/>
                <a:ea typeface="+mj-ea"/>
                <a:cs typeface="+mj-cs"/>
              </a:defRPr>
            </a:lvl1pPr>
          </a:lstStyle>
          <a:p>
            <a:r>
              <a:rPr lang="nl-NL" sz="3200" baseline="0" dirty="0">
                <a:solidFill>
                  <a:srgbClr val="655899"/>
                </a:solidFill>
              </a:rPr>
              <a:t>Opdracht</a:t>
            </a:r>
          </a:p>
        </p:txBody>
      </p:sp>
      <p:sp>
        <p:nvSpPr>
          <p:cNvPr id="2" name="Titel 1">
            <a:extLst>
              <a:ext uri="{FF2B5EF4-FFF2-40B4-BE49-F238E27FC236}">
                <a16:creationId xmlns:a16="http://schemas.microsoft.com/office/drawing/2014/main" id="{D2A001DE-DB7D-B765-E956-EEE171F22A3C}"/>
              </a:ext>
            </a:extLst>
          </p:cNvPr>
          <p:cNvSpPr>
            <a:spLocks noGrp="1"/>
          </p:cNvSpPr>
          <p:nvPr>
            <p:ph type="title" hasCustomPrompt="1"/>
          </p:nvPr>
        </p:nvSpPr>
        <p:spPr>
          <a:xfrm>
            <a:off x="2339471" y="530226"/>
            <a:ext cx="657136" cy="632151"/>
          </a:xfrm>
          <a:noFill/>
        </p:spPr>
        <p:txBody>
          <a:bodyPr>
            <a:normAutofit/>
          </a:bodyPr>
          <a:lstStyle>
            <a:lvl1pPr>
              <a:defRPr sz="3200" b="1" baseline="0">
                <a:solidFill>
                  <a:srgbClr val="655899"/>
                </a:solidFill>
                <a:latin typeface="+mn-lt"/>
              </a:defRPr>
            </a:lvl1pPr>
          </a:lstStyle>
          <a:p>
            <a:r>
              <a:rPr lang="nl-NL" dirty="0" err="1"/>
              <a:t>nr</a:t>
            </a:r>
            <a:endParaRPr lang="nl-NL" dirty="0"/>
          </a:p>
        </p:txBody>
      </p:sp>
      <p:sp>
        <p:nvSpPr>
          <p:cNvPr id="3" name="Tijdelijke aanduiding voor inhoud 2">
            <a:extLst>
              <a:ext uri="{FF2B5EF4-FFF2-40B4-BE49-F238E27FC236}">
                <a16:creationId xmlns:a16="http://schemas.microsoft.com/office/drawing/2014/main" id="{680B256C-0714-0A40-FDC8-ACA7444ADD86}"/>
              </a:ext>
            </a:extLst>
          </p:cNvPr>
          <p:cNvSpPr>
            <a:spLocks noGrp="1"/>
          </p:cNvSpPr>
          <p:nvPr>
            <p:ph idx="1"/>
          </p:nvPr>
        </p:nvSpPr>
        <p:spPr>
          <a:xfrm>
            <a:off x="660400" y="1381539"/>
            <a:ext cx="10909300" cy="4795424"/>
          </a:xfrm>
        </p:spPr>
        <p:txBody>
          <a:bodyPr>
            <a:normAutofit/>
          </a:bodyPr>
          <a:lstStyle>
            <a:lvl1pPr marL="0" indent="0">
              <a:buClr>
                <a:srgbClr val="655899"/>
              </a:buClr>
              <a:buFontTx/>
              <a:buNone/>
              <a:defRPr sz="2400"/>
            </a:lvl1pPr>
            <a:lvl2pPr>
              <a:buClr>
                <a:srgbClr val="93B114"/>
              </a:buClr>
              <a:defRPr/>
            </a:lvl2pPr>
            <a:lvl3pPr>
              <a:buClr>
                <a:srgbClr val="93B114"/>
              </a:buClr>
              <a:defRPr/>
            </a:lvl3pPr>
            <a:lvl4pPr>
              <a:buClr>
                <a:srgbClr val="93B114"/>
              </a:buClr>
              <a:defRPr/>
            </a:lvl4pPr>
            <a:lvl5pPr>
              <a:buClr>
                <a:srgbClr val="93B114"/>
              </a:buClr>
              <a:defRPr/>
            </a:lvl5pPr>
          </a:lstStyle>
          <a:p>
            <a:pPr lvl="0"/>
            <a:r>
              <a:rPr lang="nl-NL" dirty="0"/>
              <a:t>Klikken om de tekststijl van het model te bewerken</a:t>
            </a:r>
          </a:p>
        </p:txBody>
      </p:sp>
      <p:sp>
        <p:nvSpPr>
          <p:cNvPr id="8" name="Rechthoek 7">
            <a:extLst>
              <a:ext uri="{FF2B5EF4-FFF2-40B4-BE49-F238E27FC236}">
                <a16:creationId xmlns:a16="http://schemas.microsoft.com/office/drawing/2014/main" id="{AF578372-2AF2-D634-CA81-A6C3CC8C2C39}"/>
              </a:ext>
            </a:extLst>
          </p:cNvPr>
          <p:cNvSpPr/>
          <p:nvPr userDrawn="1"/>
        </p:nvSpPr>
        <p:spPr>
          <a:xfrm>
            <a:off x="0" y="6475412"/>
            <a:ext cx="12192000" cy="382588"/>
          </a:xfrm>
          <a:prstGeom prst="rect">
            <a:avLst/>
          </a:prstGeom>
          <a:solidFill>
            <a:srgbClr val="655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a:extLst>
              <a:ext uri="{FF2B5EF4-FFF2-40B4-BE49-F238E27FC236}">
                <a16:creationId xmlns:a16="http://schemas.microsoft.com/office/drawing/2014/main" id="{1CF77EDE-4A28-A2C6-9EA0-03A67CC95FDE}"/>
              </a:ext>
            </a:extLst>
          </p:cNvPr>
          <p:cNvSpPr>
            <a:spLocks noGrp="1"/>
          </p:cNvSpPr>
          <p:nvPr>
            <p:ph type="body" sz="quarter" idx="10" hasCustomPrompt="1"/>
          </p:nvPr>
        </p:nvSpPr>
        <p:spPr>
          <a:xfrm>
            <a:off x="3019466" y="530225"/>
            <a:ext cx="8491814" cy="632151"/>
          </a:xfrm>
          <a:noFill/>
        </p:spPr>
        <p:txBody>
          <a:bodyPr lIns="180000" rIns="90000" anchor="ctr">
            <a:normAutofit/>
          </a:bodyPr>
          <a:lstStyle>
            <a:lvl1pPr marL="0" indent="0">
              <a:buNone/>
              <a:defRPr sz="3200" baseline="0">
                <a:solidFill>
                  <a:srgbClr val="655899"/>
                </a:solidFill>
              </a:defRPr>
            </a:lvl1pPr>
          </a:lstStyle>
          <a:p>
            <a:pPr lvl="0"/>
            <a:r>
              <a:rPr lang="nl-NL" dirty="0"/>
              <a:t>Titel</a:t>
            </a:r>
          </a:p>
        </p:txBody>
      </p:sp>
      <p:sp>
        <p:nvSpPr>
          <p:cNvPr id="4" name="Rechthoek 3">
            <a:extLst>
              <a:ext uri="{FF2B5EF4-FFF2-40B4-BE49-F238E27FC236}">
                <a16:creationId xmlns:a16="http://schemas.microsoft.com/office/drawing/2014/main" id="{32EC7B29-F914-9E50-F9E8-308FF3F90ADD}"/>
              </a:ext>
            </a:extLst>
          </p:cNvPr>
          <p:cNvSpPr/>
          <p:nvPr userDrawn="1"/>
        </p:nvSpPr>
        <p:spPr>
          <a:xfrm>
            <a:off x="2973747" y="569912"/>
            <a:ext cx="45719" cy="552776"/>
          </a:xfrm>
          <a:prstGeom prst="rect">
            <a:avLst/>
          </a:prstGeom>
          <a:solidFill>
            <a:srgbClr val="655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6952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dracht_vervolg">
    <p:bg>
      <p:bgPr>
        <a:solidFill>
          <a:srgbClr val="F0F0F0"/>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80B256C-0714-0A40-FDC8-ACA7444ADD86}"/>
              </a:ext>
            </a:extLst>
          </p:cNvPr>
          <p:cNvSpPr>
            <a:spLocks noGrp="1"/>
          </p:cNvSpPr>
          <p:nvPr>
            <p:ph idx="1"/>
          </p:nvPr>
        </p:nvSpPr>
        <p:spPr>
          <a:xfrm>
            <a:off x="660400" y="698500"/>
            <a:ext cx="10909300" cy="5478463"/>
          </a:xfrm>
        </p:spPr>
        <p:txBody>
          <a:bodyPr>
            <a:normAutofit/>
          </a:bodyPr>
          <a:lstStyle>
            <a:lvl1pPr marL="0" indent="0">
              <a:buClr>
                <a:srgbClr val="655899"/>
              </a:buClr>
              <a:buFontTx/>
              <a:buNone/>
              <a:defRPr sz="2400"/>
            </a:lvl1pPr>
            <a:lvl2pPr>
              <a:buClr>
                <a:srgbClr val="93B114"/>
              </a:buClr>
              <a:defRPr/>
            </a:lvl2pPr>
            <a:lvl3pPr>
              <a:buClr>
                <a:srgbClr val="93B114"/>
              </a:buClr>
              <a:defRPr/>
            </a:lvl3pPr>
            <a:lvl4pPr>
              <a:buClr>
                <a:srgbClr val="93B114"/>
              </a:buClr>
              <a:defRPr/>
            </a:lvl4pPr>
            <a:lvl5pPr>
              <a:buClr>
                <a:srgbClr val="93B114"/>
              </a:buClr>
              <a:defRPr/>
            </a:lvl5pPr>
          </a:lstStyle>
          <a:p>
            <a:pPr lvl="0"/>
            <a:r>
              <a:rPr lang="nl-NL"/>
              <a:t>Klikken om de tekststijl van het model te bewerken</a:t>
            </a:r>
          </a:p>
        </p:txBody>
      </p:sp>
      <p:sp>
        <p:nvSpPr>
          <p:cNvPr id="8" name="Rechthoek 7">
            <a:extLst>
              <a:ext uri="{FF2B5EF4-FFF2-40B4-BE49-F238E27FC236}">
                <a16:creationId xmlns:a16="http://schemas.microsoft.com/office/drawing/2014/main" id="{AF578372-2AF2-D634-CA81-A6C3CC8C2C39}"/>
              </a:ext>
            </a:extLst>
          </p:cNvPr>
          <p:cNvSpPr/>
          <p:nvPr userDrawn="1"/>
        </p:nvSpPr>
        <p:spPr>
          <a:xfrm>
            <a:off x="0" y="6475412"/>
            <a:ext cx="12192000" cy="382588"/>
          </a:xfrm>
          <a:prstGeom prst="rect">
            <a:avLst/>
          </a:prstGeom>
          <a:solidFill>
            <a:srgbClr val="655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73960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eorie">
    <p:bg>
      <p:bgPr>
        <a:solidFill>
          <a:schemeClr val="bg2"/>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80B256C-0714-0A40-FDC8-ACA7444ADD86}"/>
              </a:ext>
            </a:extLst>
          </p:cNvPr>
          <p:cNvSpPr>
            <a:spLocks noGrp="1"/>
          </p:cNvSpPr>
          <p:nvPr>
            <p:ph idx="1"/>
          </p:nvPr>
        </p:nvSpPr>
        <p:spPr>
          <a:xfrm>
            <a:off x="660400" y="1244600"/>
            <a:ext cx="10909300" cy="4932363"/>
          </a:xfrm>
        </p:spPr>
        <p:txBody>
          <a:bodyPr>
            <a:normAutofit/>
          </a:bodyPr>
          <a:lstStyle>
            <a:lvl1pPr marL="0" indent="0">
              <a:buClr>
                <a:srgbClr val="655899"/>
              </a:buClr>
              <a:buFontTx/>
              <a:buNone/>
              <a:defRPr sz="2400"/>
            </a:lvl1pPr>
            <a:lvl2pPr>
              <a:buClr>
                <a:srgbClr val="93B114"/>
              </a:buClr>
              <a:defRPr/>
            </a:lvl2pPr>
            <a:lvl3pPr>
              <a:buClr>
                <a:srgbClr val="93B114"/>
              </a:buClr>
              <a:defRPr/>
            </a:lvl3pPr>
            <a:lvl4pPr>
              <a:buClr>
                <a:srgbClr val="93B114"/>
              </a:buClr>
              <a:defRPr/>
            </a:lvl4pPr>
            <a:lvl5pPr>
              <a:buClr>
                <a:srgbClr val="93B114"/>
              </a:buClr>
              <a:defRPr/>
            </a:lvl5pPr>
          </a:lstStyle>
          <a:p>
            <a:pPr lvl="0"/>
            <a:r>
              <a:rPr lang="nl-NL" dirty="0"/>
              <a:t>Klikken om de tekststijl van het model te bewerken</a:t>
            </a:r>
          </a:p>
        </p:txBody>
      </p:sp>
      <p:sp>
        <p:nvSpPr>
          <p:cNvPr id="8" name="Rechthoek 7">
            <a:extLst>
              <a:ext uri="{FF2B5EF4-FFF2-40B4-BE49-F238E27FC236}">
                <a16:creationId xmlns:a16="http://schemas.microsoft.com/office/drawing/2014/main" id="{AF578372-2AF2-D634-CA81-A6C3CC8C2C39}"/>
              </a:ext>
            </a:extLst>
          </p:cNvPr>
          <p:cNvSpPr/>
          <p:nvPr userDrawn="1"/>
        </p:nvSpPr>
        <p:spPr>
          <a:xfrm>
            <a:off x="414867" y="423333"/>
            <a:ext cx="101600" cy="6129868"/>
          </a:xfrm>
          <a:prstGeom prst="rect">
            <a:avLst/>
          </a:prstGeom>
          <a:solidFill>
            <a:srgbClr val="655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C0A01915-47FE-7E9F-5541-D9C1A2A12A0B}"/>
              </a:ext>
            </a:extLst>
          </p:cNvPr>
          <p:cNvSpPr txBox="1">
            <a:spLocks/>
          </p:cNvSpPr>
          <p:nvPr userDrawn="1"/>
        </p:nvSpPr>
        <p:spPr>
          <a:xfrm>
            <a:off x="660400" y="200026"/>
            <a:ext cx="10850880" cy="86677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3B114"/>
                </a:solidFill>
                <a:latin typeface="+mn-lt"/>
                <a:ea typeface="+mj-ea"/>
                <a:cs typeface="+mj-cs"/>
              </a:defRPr>
            </a:lvl1pPr>
          </a:lstStyle>
          <a:p>
            <a:r>
              <a:rPr lang="nl-NL" sz="3200" baseline="0" dirty="0">
                <a:solidFill>
                  <a:srgbClr val="655899"/>
                </a:solidFill>
              </a:rPr>
              <a:t>Theorie</a:t>
            </a:r>
          </a:p>
        </p:txBody>
      </p:sp>
      <p:sp>
        <p:nvSpPr>
          <p:cNvPr id="17" name="Tijdelijke aanduiding voor tekst 16">
            <a:extLst>
              <a:ext uri="{FF2B5EF4-FFF2-40B4-BE49-F238E27FC236}">
                <a16:creationId xmlns:a16="http://schemas.microsoft.com/office/drawing/2014/main" id="{1CF77EDE-4A28-A2C6-9EA0-03A67CC95FDE}"/>
              </a:ext>
            </a:extLst>
          </p:cNvPr>
          <p:cNvSpPr>
            <a:spLocks noGrp="1"/>
          </p:cNvSpPr>
          <p:nvPr>
            <p:ph type="body" sz="quarter" idx="10" hasCustomPrompt="1"/>
          </p:nvPr>
        </p:nvSpPr>
        <p:spPr>
          <a:xfrm>
            <a:off x="2181859" y="200026"/>
            <a:ext cx="9329421" cy="866774"/>
          </a:xfrm>
          <a:noFill/>
        </p:spPr>
        <p:txBody>
          <a:bodyPr lIns="180000" rIns="90000" anchor="ctr">
            <a:normAutofit/>
          </a:bodyPr>
          <a:lstStyle>
            <a:lvl1pPr marL="0" indent="0">
              <a:buNone/>
              <a:defRPr sz="3200" b="1" i="0" baseline="0">
                <a:solidFill>
                  <a:srgbClr val="655899"/>
                </a:solidFill>
              </a:defRPr>
            </a:lvl1pPr>
          </a:lstStyle>
          <a:p>
            <a:pPr lvl="0"/>
            <a:r>
              <a:rPr lang="nl-NL" dirty="0"/>
              <a:t>Titel</a:t>
            </a:r>
          </a:p>
        </p:txBody>
      </p:sp>
      <p:sp>
        <p:nvSpPr>
          <p:cNvPr id="2" name="Rechthoek 1">
            <a:extLst>
              <a:ext uri="{FF2B5EF4-FFF2-40B4-BE49-F238E27FC236}">
                <a16:creationId xmlns:a16="http://schemas.microsoft.com/office/drawing/2014/main" id="{A6D38047-2C81-FF00-F9A7-E8392DFFB90F}"/>
              </a:ext>
            </a:extLst>
          </p:cNvPr>
          <p:cNvSpPr/>
          <p:nvPr userDrawn="1"/>
        </p:nvSpPr>
        <p:spPr>
          <a:xfrm>
            <a:off x="2136140" y="384703"/>
            <a:ext cx="45719" cy="552776"/>
          </a:xfrm>
          <a:prstGeom prst="rect">
            <a:avLst/>
          </a:prstGeom>
          <a:solidFill>
            <a:srgbClr val="655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5083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eorie_vervolg">
    <p:bg>
      <p:bgPr>
        <a:solidFill>
          <a:schemeClr val="bg2"/>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80B256C-0714-0A40-FDC8-ACA7444ADD86}"/>
              </a:ext>
            </a:extLst>
          </p:cNvPr>
          <p:cNvSpPr>
            <a:spLocks noGrp="1"/>
          </p:cNvSpPr>
          <p:nvPr>
            <p:ph idx="1"/>
          </p:nvPr>
        </p:nvSpPr>
        <p:spPr>
          <a:xfrm>
            <a:off x="660400" y="423333"/>
            <a:ext cx="10909300" cy="5753630"/>
          </a:xfrm>
        </p:spPr>
        <p:txBody>
          <a:bodyPr>
            <a:normAutofit/>
          </a:bodyPr>
          <a:lstStyle>
            <a:lvl1pPr marL="0" indent="0">
              <a:buClr>
                <a:srgbClr val="655899"/>
              </a:buClr>
              <a:buFontTx/>
              <a:buNone/>
              <a:defRPr sz="2400"/>
            </a:lvl1pPr>
            <a:lvl2pPr>
              <a:buClr>
                <a:srgbClr val="93B114"/>
              </a:buClr>
              <a:defRPr/>
            </a:lvl2pPr>
            <a:lvl3pPr>
              <a:buClr>
                <a:srgbClr val="93B114"/>
              </a:buClr>
              <a:defRPr/>
            </a:lvl3pPr>
            <a:lvl4pPr>
              <a:buClr>
                <a:srgbClr val="93B114"/>
              </a:buClr>
              <a:defRPr/>
            </a:lvl4pPr>
            <a:lvl5pPr>
              <a:buClr>
                <a:srgbClr val="93B114"/>
              </a:buClr>
              <a:defRPr/>
            </a:lvl5pPr>
          </a:lstStyle>
          <a:p>
            <a:pPr lvl="0"/>
            <a:r>
              <a:rPr lang="nl-NL" dirty="0"/>
              <a:t>Klikken om de tekststijl van het model te bewerken</a:t>
            </a:r>
          </a:p>
        </p:txBody>
      </p:sp>
      <p:sp>
        <p:nvSpPr>
          <p:cNvPr id="2" name="Rechthoek 1">
            <a:extLst>
              <a:ext uri="{FF2B5EF4-FFF2-40B4-BE49-F238E27FC236}">
                <a16:creationId xmlns:a16="http://schemas.microsoft.com/office/drawing/2014/main" id="{19F004F1-4311-87C8-ED9C-E61C0005C39B}"/>
              </a:ext>
            </a:extLst>
          </p:cNvPr>
          <p:cNvSpPr/>
          <p:nvPr userDrawn="1"/>
        </p:nvSpPr>
        <p:spPr>
          <a:xfrm>
            <a:off x="414867" y="423333"/>
            <a:ext cx="101600" cy="6129868"/>
          </a:xfrm>
          <a:prstGeom prst="rect">
            <a:avLst/>
          </a:prstGeom>
          <a:solidFill>
            <a:srgbClr val="655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21379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drachtTitels">
    <p:bg>
      <p:bgPr>
        <a:solidFill>
          <a:schemeClr val="tx1">
            <a:alpha val="8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A001DE-DB7D-B765-E956-EEE171F22A3C}"/>
              </a:ext>
            </a:extLst>
          </p:cNvPr>
          <p:cNvSpPr>
            <a:spLocks noGrp="1"/>
          </p:cNvSpPr>
          <p:nvPr>
            <p:ph type="title" hasCustomPrompt="1"/>
          </p:nvPr>
        </p:nvSpPr>
        <p:spPr>
          <a:xfrm>
            <a:off x="2733674" y="614363"/>
            <a:ext cx="655639" cy="593118"/>
          </a:xfrm>
        </p:spPr>
        <p:txBody>
          <a:bodyPr/>
          <a:lstStyle>
            <a:lvl1pPr>
              <a:defRPr sz="3200" b="1">
                <a:solidFill>
                  <a:srgbClr val="655899"/>
                </a:solidFill>
                <a:latin typeface="+mn-lt"/>
              </a:defRPr>
            </a:lvl1pPr>
          </a:lstStyle>
          <a:p>
            <a:r>
              <a:rPr lang="nl-NL" dirty="0" err="1"/>
              <a:t>nr</a:t>
            </a:r>
            <a:endParaRPr lang="nl-NL" dirty="0"/>
          </a:p>
        </p:txBody>
      </p:sp>
      <p:sp>
        <p:nvSpPr>
          <p:cNvPr id="8" name="Rechthoek 7">
            <a:extLst>
              <a:ext uri="{FF2B5EF4-FFF2-40B4-BE49-F238E27FC236}">
                <a16:creationId xmlns:a16="http://schemas.microsoft.com/office/drawing/2014/main" id="{AF578372-2AF2-D634-CA81-A6C3CC8C2C39}"/>
              </a:ext>
            </a:extLst>
          </p:cNvPr>
          <p:cNvSpPr/>
          <p:nvPr userDrawn="1"/>
        </p:nvSpPr>
        <p:spPr>
          <a:xfrm>
            <a:off x="0" y="6475412"/>
            <a:ext cx="12192000" cy="382588"/>
          </a:xfrm>
          <a:prstGeom prst="rect">
            <a:avLst/>
          </a:prstGeom>
          <a:solidFill>
            <a:srgbClr val="655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a:extLst>
              <a:ext uri="{FF2B5EF4-FFF2-40B4-BE49-F238E27FC236}">
                <a16:creationId xmlns:a16="http://schemas.microsoft.com/office/drawing/2014/main" id="{C0A01915-47FE-7E9F-5541-D9C1A2A12A0B}"/>
              </a:ext>
            </a:extLst>
          </p:cNvPr>
          <p:cNvSpPr txBox="1">
            <a:spLocks/>
          </p:cNvSpPr>
          <p:nvPr userDrawn="1"/>
        </p:nvSpPr>
        <p:spPr>
          <a:xfrm>
            <a:off x="973137" y="614363"/>
            <a:ext cx="1760538" cy="593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3B114"/>
                </a:solidFill>
                <a:latin typeface="+mn-lt"/>
                <a:ea typeface="+mj-ea"/>
                <a:cs typeface="+mj-cs"/>
              </a:defRPr>
            </a:lvl1pPr>
          </a:lstStyle>
          <a:p>
            <a:r>
              <a:rPr lang="nl-NL" sz="3200" dirty="0">
                <a:solidFill>
                  <a:srgbClr val="655899"/>
                </a:solidFill>
              </a:rPr>
              <a:t>Opdracht</a:t>
            </a:r>
          </a:p>
        </p:txBody>
      </p:sp>
      <p:sp>
        <p:nvSpPr>
          <p:cNvPr id="17" name="Tijdelijke aanduiding voor tekst 16">
            <a:extLst>
              <a:ext uri="{FF2B5EF4-FFF2-40B4-BE49-F238E27FC236}">
                <a16:creationId xmlns:a16="http://schemas.microsoft.com/office/drawing/2014/main" id="{1CF77EDE-4A28-A2C6-9EA0-03A67CC95FDE}"/>
              </a:ext>
            </a:extLst>
          </p:cNvPr>
          <p:cNvSpPr>
            <a:spLocks noGrp="1"/>
          </p:cNvSpPr>
          <p:nvPr>
            <p:ph type="body" sz="quarter" idx="10" hasCustomPrompt="1"/>
          </p:nvPr>
        </p:nvSpPr>
        <p:spPr>
          <a:xfrm>
            <a:off x="3389313" y="614363"/>
            <a:ext cx="7754938" cy="593118"/>
          </a:xfrm>
        </p:spPr>
        <p:txBody>
          <a:bodyPr anchor="ctr">
            <a:normAutofit/>
          </a:bodyPr>
          <a:lstStyle>
            <a:lvl1pPr marL="0" indent="0">
              <a:buNone/>
              <a:defRPr sz="3200"/>
            </a:lvl1pPr>
          </a:lstStyle>
          <a:p>
            <a:pPr lvl="0"/>
            <a:r>
              <a:rPr lang="nl-NL" dirty="0"/>
              <a:t>Titel</a:t>
            </a:r>
          </a:p>
        </p:txBody>
      </p:sp>
      <p:sp>
        <p:nvSpPr>
          <p:cNvPr id="49" name="Tijdelijke aanduiding voor tekst 16">
            <a:extLst>
              <a:ext uri="{FF2B5EF4-FFF2-40B4-BE49-F238E27FC236}">
                <a16:creationId xmlns:a16="http://schemas.microsoft.com/office/drawing/2014/main" id="{521B4BEC-C66A-DAE5-DCEA-30314B25B554}"/>
              </a:ext>
            </a:extLst>
          </p:cNvPr>
          <p:cNvSpPr>
            <a:spLocks noGrp="1"/>
          </p:cNvSpPr>
          <p:nvPr>
            <p:ph type="body" sz="quarter" idx="11" hasCustomPrompt="1"/>
          </p:nvPr>
        </p:nvSpPr>
        <p:spPr>
          <a:xfrm>
            <a:off x="3389313" y="1331913"/>
            <a:ext cx="7754938" cy="593118"/>
          </a:xfrm>
        </p:spPr>
        <p:txBody>
          <a:bodyPr anchor="ctr">
            <a:normAutofit/>
          </a:bodyPr>
          <a:lstStyle>
            <a:lvl1pPr marL="0" indent="0">
              <a:buNone/>
              <a:defRPr sz="3200"/>
            </a:lvl1pPr>
          </a:lstStyle>
          <a:p>
            <a:pPr lvl="0"/>
            <a:r>
              <a:rPr lang="nl-NL" dirty="0"/>
              <a:t>Titel</a:t>
            </a:r>
          </a:p>
        </p:txBody>
      </p:sp>
      <p:sp>
        <p:nvSpPr>
          <p:cNvPr id="50" name="Tijdelijke aanduiding voor tekst 16">
            <a:extLst>
              <a:ext uri="{FF2B5EF4-FFF2-40B4-BE49-F238E27FC236}">
                <a16:creationId xmlns:a16="http://schemas.microsoft.com/office/drawing/2014/main" id="{5A7572C2-78BD-D90B-F83F-A92E0FB76E24}"/>
              </a:ext>
            </a:extLst>
          </p:cNvPr>
          <p:cNvSpPr>
            <a:spLocks noGrp="1"/>
          </p:cNvSpPr>
          <p:nvPr>
            <p:ph type="body" sz="quarter" idx="12" hasCustomPrompt="1"/>
          </p:nvPr>
        </p:nvSpPr>
        <p:spPr>
          <a:xfrm>
            <a:off x="2733675" y="1331913"/>
            <a:ext cx="655638" cy="593118"/>
          </a:xfrm>
        </p:spPr>
        <p:txBody>
          <a:bodyPr anchor="ctr">
            <a:normAutofit/>
          </a:bodyPr>
          <a:lstStyle>
            <a:lvl1pPr marL="0" indent="0">
              <a:buNone/>
              <a:defRPr sz="3200" b="1">
                <a:solidFill>
                  <a:srgbClr val="655899"/>
                </a:solidFill>
              </a:defRPr>
            </a:lvl1pPr>
          </a:lstStyle>
          <a:p>
            <a:pPr lvl="0"/>
            <a:r>
              <a:rPr lang="nl-NL" dirty="0" err="1"/>
              <a:t>nr</a:t>
            </a:r>
            <a:endParaRPr lang="nl-NL" dirty="0"/>
          </a:p>
        </p:txBody>
      </p:sp>
      <p:sp>
        <p:nvSpPr>
          <p:cNvPr id="51" name="Tijdelijke aanduiding voor tekst 16">
            <a:extLst>
              <a:ext uri="{FF2B5EF4-FFF2-40B4-BE49-F238E27FC236}">
                <a16:creationId xmlns:a16="http://schemas.microsoft.com/office/drawing/2014/main" id="{71E18A70-7B47-E51F-1D8D-09D52108CA6B}"/>
              </a:ext>
            </a:extLst>
          </p:cNvPr>
          <p:cNvSpPr>
            <a:spLocks noGrp="1"/>
          </p:cNvSpPr>
          <p:nvPr>
            <p:ph type="body" sz="quarter" idx="13" hasCustomPrompt="1"/>
          </p:nvPr>
        </p:nvSpPr>
        <p:spPr>
          <a:xfrm>
            <a:off x="973138" y="1331913"/>
            <a:ext cx="1760538" cy="593118"/>
          </a:xfrm>
        </p:spPr>
        <p:txBody>
          <a:bodyPr anchor="ctr">
            <a:normAutofit/>
          </a:bodyPr>
          <a:lstStyle>
            <a:lvl1pPr marL="0" indent="0">
              <a:buNone/>
              <a:defRPr sz="3200" b="1">
                <a:solidFill>
                  <a:srgbClr val="655899"/>
                </a:solidFill>
              </a:defRPr>
            </a:lvl1pPr>
          </a:lstStyle>
          <a:p>
            <a:pPr lvl="0"/>
            <a:r>
              <a:rPr lang="nl-NL" dirty="0"/>
              <a:t>Opdracht</a:t>
            </a:r>
          </a:p>
        </p:txBody>
      </p:sp>
      <p:sp>
        <p:nvSpPr>
          <p:cNvPr id="53" name="Tijdelijke aanduiding voor tekst 16">
            <a:extLst>
              <a:ext uri="{FF2B5EF4-FFF2-40B4-BE49-F238E27FC236}">
                <a16:creationId xmlns:a16="http://schemas.microsoft.com/office/drawing/2014/main" id="{8D427315-7BB0-2FDB-5DFD-0C0B055C2D85}"/>
              </a:ext>
            </a:extLst>
          </p:cNvPr>
          <p:cNvSpPr>
            <a:spLocks noGrp="1"/>
          </p:cNvSpPr>
          <p:nvPr>
            <p:ph type="body" sz="quarter" idx="14" hasCustomPrompt="1"/>
          </p:nvPr>
        </p:nvSpPr>
        <p:spPr>
          <a:xfrm>
            <a:off x="3389313" y="2049463"/>
            <a:ext cx="7754938" cy="593118"/>
          </a:xfrm>
        </p:spPr>
        <p:txBody>
          <a:bodyPr anchor="ctr">
            <a:normAutofit/>
          </a:bodyPr>
          <a:lstStyle>
            <a:lvl1pPr marL="0" indent="0">
              <a:buNone/>
              <a:defRPr sz="3200"/>
            </a:lvl1pPr>
          </a:lstStyle>
          <a:p>
            <a:pPr lvl="0"/>
            <a:r>
              <a:rPr lang="nl-NL" dirty="0"/>
              <a:t>Titel</a:t>
            </a:r>
          </a:p>
        </p:txBody>
      </p:sp>
      <p:sp>
        <p:nvSpPr>
          <p:cNvPr id="54" name="Tijdelijke aanduiding voor tekst 16">
            <a:extLst>
              <a:ext uri="{FF2B5EF4-FFF2-40B4-BE49-F238E27FC236}">
                <a16:creationId xmlns:a16="http://schemas.microsoft.com/office/drawing/2014/main" id="{2A304495-37AA-47B8-089F-B2E7445C7C90}"/>
              </a:ext>
            </a:extLst>
          </p:cNvPr>
          <p:cNvSpPr>
            <a:spLocks noGrp="1"/>
          </p:cNvSpPr>
          <p:nvPr>
            <p:ph type="body" sz="quarter" idx="15" hasCustomPrompt="1"/>
          </p:nvPr>
        </p:nvSpPr>
        <p:spPr>
          <a:xfrm>
            <a:off x="2733675" y="2049463"/>
            <a:ext cx="655638" cy="593118"/>
          </a:xfrm>
        </p:spPr>
        <p:txBody>
          <a:bodyPr anchor="ctr">
            <a:normAutofit/>
          </a:bodyPr>
          <a:lstStyle>
            <a:lvl1pPr marL="0" indent="0">
              <a:buNone/>
              <a:defRPr sz="3200" b="1">
                <a:solidFill>
                  <a:srgbClr val="655899"/>
                </a:solidFill>
              </a:defRPr>
            </a:lvl1pPr>
          </a:lstStyle>
          <a:p>
            <a:pPr lvl="0"/>
            <a:r>
              <a:rPr lang="nl-NL" dirty="0" err="1"/>
              <a:t>nr</a:t>
            </a:r>
            <a:endParaRPr lang="nl-NL" dirty="0"/>
          </a:p>
        </p:txBody>
      </p:sp>
      <p:sp>
        <p:nvSpPr>
          <p:cNvPr id="55" name="Tijdelijke aanduiding voor tekst 16">
            <a:extLst>
              <a:ext uri="{FF2B5EF4-FFF2-40B4-BE49-F238E27FC236}">
                <a16:creationId xmlns:a16="http://schemas.microsoft.com/office/drawing/2014/main" id="{7FB9E0E0-7EC1-9804-D741-5F4E88CCF605}"/>
              </a:ext>
            </a:extLst>
          </p:cNvPr>
          <p:cNvSpPr>
            <a:spLocks noGrp="1"/>
          </p:cNvSpPr>
          <p:nvPr>
            <p:ph type="body" sz="quarter" idx="16" hasCustomPrompt="1"/>
          </p:nvPr>
        </p:nvSpPr>
        <p:spPr>
          <a:xfrm>
            <a:off x="973138" y="2049463"/>
            <a:ext cx="1760538" cy="593118"/>
          </a:xfrm>
        </p:spPr>
        <p:txBody>
          <a:bodyPr anchor="ctr">
            <a:normAutofit/>
          </a:bodyPr>
          <a:lstStyle>
            <a:lvl1pPr marL="0" indent="0">
              <a:buNone/>
              <a:defRPr sz="3200" b="1">
                <a:solidFill>
                  <a:srgbClr val="655899"/>
                </a:solidFill>
              </a:defRPr>
            </a:lvl1pPr>
          </a:lstStyle>
          <a:p>
            <a:pPr lvl="0"/>
            <a:r>
              <a:rPr lang="nl-NL" dirty="0"/>
              <a:t>Opdracht</a:t>
            </a:r>
          </a:p>
        </p:txBody>
      </p:sp>
      <p:sp>
        <p:nvSpPr>
          <p:cNvPr id="56" name="Tijdelijke aanduiding voor tekst 16">
            <a:extLst>
              <a:ext uri="{FF2B5EF4-FFF2-40B4-BE49-F238E27FC236}">
                <a16:creationId xmlns:a16="http://schemas.microsoft.com/office/drawing/2014/main" id="{D71F059D-F742-8CF8-8B59-C78558DA3B30}"/>
              </a:ext>
            </a:extLst>
          </p:cNvPr>
          <p:cNvSpPr>
            <a:spLocks noGrp="1"/>
          </p:cNvSpPr>
          <p:nvPr>
            <p:ph type="body" sz="quarter" idx="17" hasCustomPrompt="1"/>
          </p:nvPr>
        </p:nvSpPr>
        <p:spPr>
          <a:xfrm>
            <a:off x="3389313" y="2767013"/>
            <a:ext cx="7754938" cy="593118"/>
          </a:xfrm>
        </p:spPr>
        <p:txBody>
          <a:bodyPr anchor="ctr">
            <a:normAutofit/>
          </a:bodyPr>
          <a:lstStyle>
            <a:lvl1pPr marL="0" indent="0">
              <a:buNone/>
              <a:defRPr sz="3200"/>
            </a:lvl1pPr>
          </a:lstStyle>
          <a:p>
            <a:pPr lvl="0"/>
            <a:r>
              <a:rPr lang="nl-NL" dirty="0"/>
              <a:t>Titel</a:t>
            </a:r>
          </a:p>
        </p:txBody>
      </p:sp>
      <p:sp>
        <p:nvSpPr>
          <p:cNvPr id="57" name="Tijdelijke aanduiding voor tekst 16">
            <a:extLst>
              <a:ext uri="{FF2B5EF4-FFF2-40B4-BE49-F238E27FC236}">
                <a16:creationId xmlns:a16="http://schemas.microsoft.com/office/drawing/2014/main" id="{4FCE86F4-EC64-2EF4-0F81-AE1C8AE54157}"/>
              </a:ext>
            </a:extLst>
          </p:cNvPr>
          <p:cNvSpPr>
            <a:spLocks noGrp="1"/>
          </p:cNvSpPr>
          <p:nvPr>
            <p:ph type="body" sz="quarter" idx="18" hasCustomPrompt="1"/>
          </p:nvPr>
        </p:nvSpPr>
        <p:spPr>
          <a:xfrm>
            <a:off x="2733675" y="2767013"/>
            <a:ext cx="655638" cy="593118"/>
          </a:xfrm>
        </p:spPr>
        <p:txBody>
          <a:bodyPr anchor="ctr">
            <a:normAutofit/>
          </a:bodyPr>
          <a:lstStyle>
            <a:lvl1pPr marL="0" indent="0">
              <a:buNone/>
              <a:defRPr sz="3200" b="1">
                <a:solidFill>
                  <a:srgbClr val="655899"/>
                </a:solidFill>
              </a:defRPr>
            </a:lvl1pPr>
          </a:lstStyle>
          <a:p>
            <a:pPr lvl="0"/>
            <a:r>
              <a:rPr lang="nl-NL" dirty="0" err="1"/>
              <a:t>nr</a:t>
            </a:r>
            <a:endParaRPr lang="nl-NL" dirty="0"/>
          </a:p>
        </p:txBody>
      </p:sp>
      <p:sp>
        <p:nvSpPr>
          <p:cNvPr id="58" name="Tijdelijke aanduiding voor tekst 16">
            <a:extLst>
              <a:ext uri="{FF2B5EF4-FFF2-40B4-BE49-F238E27FC236}">
                <a16:creationId xmlns:a16="http://schemas.microsoft.com/office/drawing/2014/main" id="{8B105594-FEA5-54CD-BFBD-6241FB87F54E}"/>
              </a:ext>
            </a:extLst>
          </p:cNvPr>
          <p:cNvSpPr>
            <a:spLocks noGrp="1"/>
          </p:cNvSpPr>
          <p:nvPr>
            <p:ph type="body" sz="quarter" idx="19" hasCustomPrompt="1"/>
          </p:nvPr>
        </p:nvSpPr>
        <p:spPr>
          <a:xfrm>
            <a:off x="973138" y="2767013"/>
            <a:ext cx="1760538" cy="593118"/>
          </a:xfrm>
        </p:spPr>
        <p:txBody>
          <a:bodyPr anchor="ctr">
            <a:normAutofit/>
          </a:bodyPr>
          <a:lstStyle>
            <a:lvl1pPr marL="0" indent="0">
              <a:buNone/>
              <a:defRPr sz="3200" b="1">
                <a:solidFill>
                  <a:srgbClr val="655899"/>
                </a:solidFill>
              </a:defRPr>
            </a:lvl1pPr>
          </a:lstStyle>
          <a:p>
            <a:pPr lvl="0"/>
            <a:r>
              <a:rPr lang="nl-NL" dirty="0"/>
              <a:t>Opdracht</a:t>
            </a:r>
          </a:p>
        </p:txBody>
      </p:sp>
      <p:sp>
        <p:nvSpPr>
          <p:cNvPr id="59" name="Tijdelijke aanduiding voor tekst 16">
            <a:extLst>
              <a:ext uri="{FF2B5EF4-FFF2-40B4-BE49-F238E27FC236}">
                <a16:creationId xmlns:a16="http://schemas.microsoft.com/office/drawing/2014/main" id="{C3888618-2191-AF6D-5D16-5BB2E7BC7C53}"/>
              </a:ext>
            </a:extLst>
          </p:cNvPr>
          <p:cNvSpPr>
            <a:spLocks noGrp="1"/>
          </p:cNvSpPr>
          <p:nvPr>
            <p:ph type="body" sz="quarter" idx="20" hasCustomPrompt="1"/>
          </p:nvPr>
        </p:nvSpPr>
        <p:spPr>
          <a:xfrm>
            <a:off x="3389313" y="3484563"/>
            <a:ext cx="7754938" cy="593118"/>
          </a:xfrm>
        </p:spPr>
        <p:txBody>
          <a:bodyPr anchor="ctr">
            <a:normAutofit/>
          </a:bodyPr>
          <a:lstStyle>
            <a:lvl1pPr marL="0" indent="0">
              <a:buNone/>
              <a:defRPr sz="3200"/>
            </a:lvl1pPr>
          </a:lstStyle>
          <a:p>
            <a:pPr lvl="0"/>
            <a:r>
              <a:rPr lang="nl-NL" dirty="0"/>
              <a:t>Titel</a:t>
            </a:r>
          </a:p>
        </p:txBody>
      </p:sp>
      <p:sp>
        <p:nvSpPr>
          <p:cNvPr id="60" name="Tijdelijke aanduiding voor tekst 16">
            <a:extLst>
              <a:ext uri="{FF2B5EF4-FFF2-40B4-BE49-F238E27FC236}">
                <a16:creationId xmlns:a16="http://schemas.microsoft.com/office/drawing/2014/main" id="{16B8A2E7-467B-8FCC-AE3B-BB1C449FFE95}"/>
              </a:ext>
            </a:extLst>
          </p:cNvPr>
          <p:cNvSpPr>
            <a:spLocks noGrp="1"/>
          </p:cNvSpPr>
          <p:nvPr>
            <p:ph type="body" sz="quarter" idx="21" hasCustomPrompt="1"/>
          </p:nvPr>
        </p:nvSpPr>
        <p:spPr>
          <a:xfrm>
            <a:off x="2733675" y="3484563"/>
            <a:ext cx="655638" cy="593118"/>
          </a:xfrm>
        </p:spPr>
        <p:txBody>
          <a:bodyPr anchor="ctr">
            <a:normAutofit/>
          </a:bodyPr>
          <a:lstStyle>
            <a:lvl1pPr marL="0" indent="0">
              <a:buNone/>
              <a:defRPr sz="3200" b="1">
                <a:solidFill>
                  <a:srgbClr val="655899"/>
                </a:solidFill>
              </a:defRPr>
            </a:lvl1pPr>
          </a:lstStyle>
          <a:p>
            <a:pPr lvl="0"/>
            <a:r>
              <a:rPr lang="nl-NL" dirty="0" err="1"/>
              <a:t>nr</a:t>
            </a:r>
            <a:endParaRPr lang="nl-NL" dirty="0"/>
          </a:p>
        </p:txBody>
      </p:sp>
      <p:sp>
        <p:nvSpPr>
          <p:cNvPr id="61" name="Tijdelijke aanduiding voor tekst 16">
            <a:extLst>
              <a:ext uri="{FF2B5EF4-FFF2-40B4-BE49-F238E27FC236}">
                <a16:creationId xmlns:a16="http://schemas.microsoft.com/office/drawing/2014/main" id="{2F63D6DB-16E9-9B43-EBFC-5C5D55AE599F}"/>
              </a:ext>
            </a:extLst>
          </p:cNvPr>
          <p:cNvSpPr>
            <a:spLocks noGrp="1"/>
          </p:cNvSpPr>
          <p:nvPr>
            <p:ph type="body" sz="quarter" idx="22" hasCustomPrompt="1"/>
          </p:nvPr>
        </p:nvSpPr>
        <p:spPr>
          <a:xfrm>
            <a:off x="973138" y="3484563"/>
            <a:ext cx="1760538" cy="593118"/>
          </a:xfrm>
        </p:spPr>
        <p:txBody>
          <a:bodyPr anchor="ctr">
            <a:normAutofit/>
          </a:bodyPr>
          <a:lstStyle>
            <a:lvl1pPr marL="0" indent="0">
              <a:buNone/>
              <a:defRPr sz="3200" b="1">
                <a:solidFill>
                  <a:srgbClr val="655899"/>
                </a:solidFill>
              </a:defRPr>
            </a:lvl1pPr>
          </a:lstStyle>
          <a:p>
            <a:pPr lvl="0"/>
            <a:r>
              <a:rPr lang="nl-NL" dirty="0"/>
              <a:t>Opdracht</a:t>
            </a:r>
          </a:p>
        </p:txBody>
      </p:sp>
      <p:sp>
        <p:nvSpPr>
          <p:cNvPr id="62" name="Tijdelijke aanduiding voor tekst 16">
            <a:extLst>
              <a:ext uri="{FF2B5EF4-FFF2-40B4-BE49-F238E27FC236}">
                <a16:creationId xmlns:a16="http://schemas.microsoft.com/office/drawing/2014/main" id="{60750EAF-7E9B-5A1B-C593-3B0B9FEA4A43}"/>
              </a:ext>
            </a:extLst>
          </p:cNvPr>
          <p:cNvSpPr>
            <a:spLocks noGrp="1"/>
          </p:cNvSpPr>
          <p:nvPr>
            <p:ph type="body" sz="quarter" idx="23" hasCustomPrompt="1"/>
          </p:nvPr>
        </p:nvSpPr>
        <p:spPr>
          <a:xfrm>
            <a:off x="3389313" y="4202113"/>
            <a:ext cx="7754938" cy="593118"/>
          </a:xfrm>
        </p:spPr>
        <p:txBody>
          <a:bodyPr anchor="ctr">
            <a:normAutofit/>
          </a:bodyPr>
          <a:lstStyle>
            <a:lvl1pPr marL="0" indent="0">
              <a:buNone/>
              <a:defRPr sz="3200"/>
            </a:lvl1pPr>
          </a:lstStyle>
          <a:p>
            <a:pPr lvl="0"/>
            <a:r>
              <a:rPr lang="nl-NL" dirty="0"/>
              <a:t>Titel</a:t>
            </a:r>
          </a:p>
        </p:txBody>
      </p:sp>
      <p:sp>
        <p:nvSpPr>
          <p:cNvPr id="63" name="Tijdelijke aanduiding voor tekst 16">
            <a:extLst>
              <a:ext uri="{FF2B5EF4-FFF2-40B4-BE49-F238E27FC236}">
                <a16:creationId xmlns:a16="http://schemas.microsoft.com/office/drawing/2014/main" id="{38D31353-0BCA-3430-621B-51E3E4351A4D}"/>
              </a:ext>
            </a:extLst>
          </p:cNvPr>
          <p:cNvSpPr>
            <a:spLocks noGrp="1"/>
          </p:cNvSpPr>
          <p:nvPr>
            <p:ph type="body" sz="quarter" idx="24" hasCustomPrompt="1"/>
          </p:nvPr>
        </p:nvSpPr>
        <p:spPr>
          <a:xfrm>
            <a:off x="2733675" y="4202113"/>
            <a:ext cx="655638" cy="593118"/>
          </a:xfrm>
        </p:spPr>
        <p:txBody>
          <a:bodyPr anchor="ctr">
            <a:normAutofit/>
          </a:bodyPr>
          <a:lstStyle>
            <a:lvl1pPr marL="0" indent="0">
              <a:buNone/>
              <a:defRPr sz="3200" b="1">
                <a:solidFill>
                  <a:srgbClr val="655899"/>
                </a:solidFill>
              </a:defRPr>
            </a:lvl1pPr>
          </a:lstStyle>
          <a:p>
            <a:pPr lvl="0"/>
            <a:r>
              <a:rPr lang="nl-NL" dirty="0" err="1"/>
              <a:t>nr</a:t>
            </a:r>
            <a:endParaRPr lang="nl-NL" dirty="0"/>
          </a:p>
        </p:txBody>
      </p:sp>
      <p:sp>
        <p:nvSpPr>
          <p:cNvPr id="64" name="Tijdelijke aanduiding voor tekst 16">
            <a:extLst>
              <a:ext uri="{FF2B5EF4-FFF2-40B4-BE49-F238E27FC236}">
                <a16:creationId xmlns:a16="http://schemas.microsoft.com/office/drawing/2014/main" id="{6389D285-7491-1C76-B03B-EFC936152D1E}"/>
              </a:ext>
            </a:extLst>
          </p:cNvPr>
          <p:cNvSpPr>
            <a:spLocks noGrp="1"/>
          </p:cNvSpPr>
          <p:nvPr>
            <p:ph type="body" sz="quarter" idx="25" hasCustomPrompt="1"/>
          </p:nvPr>
        </p:nvSpPr>
        <p:spPr>
          <a:xfrm>
            <a:off x="973138" y="4202113"/>
            <a:ext cx="1760538" cy="593118"/>
          </a:xfrm>
        </p:spPr>
        <p:txBody>
          <a:bodyPr anchor="ctr">
            <a:normAutofit/>
          </a:bodyPr>
          <a:lstStyle>
            <a:lvl1pPr marL="0" indent="0">
              <a:buNone/>
              <a:defRPr sz="3200" b="1">
                <a:solidFill>
                  <a:srgbClr val="655899"/>
                </a:solidFill>
              </a:defRPr>
            </a:lvl1pPr>
          </a:lstStyle>
          <a:p>
            <a:pPr lvl="0"/>
            <a:r>
              <a:rPr lang="nl-NL" dirty="0"/>
              <a:t>Opdracht</a:t>
            </a:r>
          </a:p>
        </p:txBody>
      </p:sp>
      <p:sp>
        <p:nvSpPr>
          <p:cNvPr id="65" name="Tijdelijke aanduiding voor tekst 16">
            <a:extLst>
              <a:ext uri="{FF2B5EF4-FFF2-40B4-BE49-F238E27FC236}">
                <a16:creationId xmlns:a16="http://schemas.microsoft.com/office/drawing/2014/main" id="{874141E6-C30C-6D18-356D-60498B9022A2}"/>
              </a:ext>
            </a:extLst>
          </p:cNvPr>
          <p:cNvSpPr>
            <a:spLocks noGrp="1"/>
          </p:cNvSpPr>
          <p:nvPr>
            <p:ph type="body" sz="quarter" idx="26" hasCustomPrompt="1"/>
          </p:nvPr>
        </p:nvSpPr>
        <p:spPr>
          <a:xfrm>
            <a:off x="3389313" y="4919663"/>
            <a:ext cx="7754938" cy="593118"/>
          </a:xfrm>
        </p:spPr>
        <p:txBody>
          <a:bodyPr anchor="ctr">
            <a:normAutofit/>
          </a:bodyPr>
          <a:lstStyle>
            <a:lvl1pPr marL="0" indent="0">
              <a:buNone/>
              <a:defRPr sz="3200"/>
            </a:lvl1pPr>
          </a:lstStyle>
          <a:p>
            <a:pPr lvl="0"/>
            <a:r>
              <a:rPr lang="nl-NL" dirty="0"/>
              <a:t>Titel</a:t>
            </a:r>
          </a:p>
        </p:txBody>
      </p:sp>
      <p:sp>
        <p:nvSpPr>
          <p:cNvPr id="66" name="Tijdelijke aanduiding voor tekst 16">
            <a:extLst>
              <a:ext uri="{FF2B5EF4-FFF2-40B4-BE49-F238E27FC236}">
                <a16:creationId xmlns:a16="http://schemas.microsoft.com/office/drawing/2014/main" id="{7664D61F-7F3C-20CA-C1FA-A0CC5AB9C909}"/>
              </a:ext>
            </a:extLst>
          </p:cNvPr>
          <p:cNvSpPr>
            <a:spLocks noGrp="1"/>
          </p:cNvSpPr>
          <p:nvPr>
            <p:ph type="body" sz="quarter" idx="27" hasCustomPrompt="1"/>
          </p:nvPr>
        </p:nvSpPr>
        <p:spPr>
          <a:xfrm>
            <a:off x="2733675" y="4919663"/>
            <a:ext cx="655638" cy="593118"/>
          </a:xfrm>
        </p:spPr>
        <p:txBody>
          <a:bodyPr anchor="ctr">
            <a:normAutofit/>
          </a:bodyPr>
          <a:lstStyle>
            <a:lvl1pPr marL="0" indent="0">
              <a:buNone/>
              <a:defRPr sz="3200" b="1">
                <a:solidFill>
                  <a:srgbClr val="655899"/>
                </a:solidFill>
              </a:defRPr>
            </a:lvl1pPr>
          </a:lstStyle>
          <a:p>
            <a:pPr lvl="0"/>
            <a:r>
              <a:rPr lang="nl-NL" dirty="0" err="1"/>
              <a:t>nr</a:t>
            </a:r>
            <a:endParaRPr lang="nl-NL" dirty="0"/>
          </a:p>
        </p:txBody>
      </p:sp>
      <p:sp>
        <p:nvSpPr>
          <p:cNvPr id="67" name="Tijdelijke aanduiding voor tekst 16">
            <a:extLst>
              <a:ext uri="{FF2B5EF4-FFF2-40B4-BE49-F238E27FC236}">
                <a16:creationId xmlns:a16="http://schemas.microsoft.com/office/drawing/2014/main" id="{E5B43B54-9B0C-B581-6393-01CA8757A4F8}"/>
              </a:ext>
            </a:extLst>
          </p:cNvPr>
          <p:cNvSpPr>
            <a:spLocks noGrp="1"/>
          </p:cNvSpPr>
          <p:nvPr>
            <p:ph type="body" sz="quarter" idx="28" hasCustomPrompt="1"/>
          </p:nvPr>
        </p:nvSpPr>
        <p:spPr>
          <a:xfrm>
            <a:off x="973138" y="4919663"/>
            <a:ext cx="1760538" cy="593118"/>
          </a:xfrm>
        </p:spPr>
        <p:txBody>
          <a:bodyPr anchor="ctr">
            <a:normAutofit/>
          </a:bodyPr>
          <a:lstStyle>
            <a:lvl1pPr marL="0" indent="0">
              <a:buNone/>
              <a:defRPr sz="3200" b="1">
                <a:solidFill>
                  <a:srgbClr val="655899"/>
                </a:solidFill>
              </a:defRPr>
            </a:lvl1pPr>
          </a:lstStyle>
          <a:p>
            <a:pPr lvl="0"/>
            <a:r>
              <a:rPr lang="nl-NL" dirty="0"/>
              <a:t>Opdracht</a:t>
            </a:r>
          </a:p>
        </p:txBody>
      </p:sp>
      <p:sp>
        <p:nvSpPr>
          <p:cNvPr id="68" name="Tijdelijke aanduiding voor tekst 16">
            <a:extLst>
              <a:ext uri="{FF2B5EF4-FFF2-40B4-BE49-F238E27FC236}">
                <a16:creationId xmlns:a16="http://schemas.microsoft.com/office/drawing/2014/main" id="{B09E3451-3FC2-1160-FDA0-E2F2F77E9970}"/>
              </a:ext>
            </a:extLst>
          </p:cNvPr>
          <p:cNvSpPr>
            <a:spLocks noGrp="1"/>
          </p:cNvSpPr>
          <p:nvPr>
            <p:ph type="body" sz="quarter" idx="29" hasCustomPrompt="1"/>
          </p:nvPr>
        </p:nvSpPr>
        <p:spPr>
          <a:xfrm>
            <a:off x="3389313" y="5637213"/>
            <a:ext cx="7754938" cy="593118"/>
          </a:xfrm>
        </p:spPr>
        <p:txBody>
          <a:bodyPr anchor="ctr">
            <a:normAutofit/>
          </a:bodyPr>
          <a:lstStyle>
            <a:lvl1pPr marL="0" indent="0">
              <a:buNone/>
              <a:defRPr sz="3200"/>
            </a:lvl1pPr>
          </a:lstStyle>
          <a:p>
            <a:pPr lvl="0"/>
            <a:r>
              <a:rPr lang="nl-NL" dirty="0"/>
              <a:t>Titel</a:t>
            </a:r>
          </a:p>
        </p:txBody>
      </p:sp>
      <p:sp>
        <p:nvSpPr>
          <p:cNvPr id="69" name="Tijdelijke aanduiding voor tekst 16">
            <a:extLst>
              <a:ext uri="{FF2B5EF4-FFF2-40B4-BE49-F238E27FC236}">
                <a16:creationId xmlns:a16="http://schemas.microsoft.com/office/drawing/2014/main" id="{5E8BC296-D185-59D1-EAA8-710278DC1F42}"/>
              </a:ext>
            </a:extLst>
          </p:cNvPr>
          <p:cNvSpPr>
            <a:spLocks noGrp="1"/>
          </p:cNvSpPr>
          <p:nvPr>
            <p:ph type="body" sz="quarter" idx="30" hasCustomPrompt="1"/>
          </p:nvPr>
        </p:nvSpPr>
        <p:spPr>
          <a:xfrm>
            <a:off x="2733675" y="5637213"/>
            <a:ext cx="655638" cy="593118"/>
          </a:xfrm>
        </p:spPr>
        <p:txBody>
          <a:bodyPr anchor="ctr">
            <a:normAutofit/>
          </a:bodyPr>
          <a:lstStyle>
            <a:lvl1pPr marL="0" indent="0">
              <a:buNone/>
              <a:defRPr sz="3200" b="1">
                <a:solidFill>
                  <a:srgbClr val="655899"/>
                </a:solidFill>
              </a:defRPr>
            </a:lvl1pPr>
          </a:lstStyle>
          <a:p>
            <a:pPr lvl="0"/>
            <a:r>
              <a:rPr lang="nl-NL" dirty="0" err="1"/>
              <a:t>nr</a:t>
            </a:r>
            <a:endParaRPr lang="nl-NL" dirty="0"/>
          </a:p>
        </p:txBody>
      </p:sp>
      <p:sp>
        <p:nvSpPr>
          <p:cNvPr id="70" name="Tijdelijke aanduiding voor tekst 16">
            <a:extLst>
              <a:ext uri="{FF2B5EF4-FFF2-40B4-BE49-F238E27FC236}">
                <a16:creationId xmlns:a16="http://schemas.microsoft.com/office/drawing/2014/main" id="{568D34E6-3D51-6280-9162-CB1F16C89A0A}"/>
              </a:ext>
            </a:extLst>
          </p:cNvPr>
          <p:cNvSpPr>
            <a:spLocks noGrp="1"/>
          </p:cNvSpPr>
          <p:nvPr>
            <p:ph type="body" sz="quarter" idx="31" hasCustomPrompt="1"/>
          </p:nvPr>
        </p:nvSpPr>
        <p:spPr>
          <a:xfrm>
            <a:off x="973138" y="5637213"/>
            <a:ext cx="1760538" cy="593118"/>
          </a:xfrm>
        </p:spPr>
        <p:txBody>
          <a:bodyPr anchor="ctr">
            <a:normAutofit/>
          </a:bodyPr>
          <a:lstStyle>
            <a:lvl1pPr marL="0" indent="0">
              <a:buNone/>
              <a:defRPr sz="3200" b="1">
                <a:solidFill>
                  <a:srgbClr val="655899"/>
                </a:solidFill>
              </a:defRPr>
            </a:lvl1pPr>
          </a:lstStyle>
          <a:p>
            <a:pPr lvl="0"/>
            <a:r>
              <a:rPr lang="nl-NL" dirty="0"/>
              <a:t>Opdracht</a:t>
            </a:r>
          </a:p>
        </p:txBody>
      </p:sp>
    </p:spTree>
    <p:extLst>
      <p:ext uri="{BB962C8B-B14F-4D97-AF65-F5344CB8AC3E}">
        <p14:creationId xmlns:p14="http://schemas.microsoft.com/office/powerpoint/2010/main" val="1385262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hema">
    <p:bg>
      <p:bgPr>
        <a:solidFill>
          <a:srgbClr val="F0F0F0"/>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8EC73F4D-3FF5-4455-9B77-8DF76AE6C2DE}"/>
              </a:ext>
            </a:extLst>
          </p:cNvPr>
          <p:cNvSpPr/>
          <p:nvPr userDrawn="1"/>
        </p:nvSpPr>
        <p:spPr>
          <a:xfrm>
            <a:off x="0" y="199505"/>
            <a:ext cx="12192000" cy="1037702"/>
          </a:xfrm>
          <a:prstGeom prst="rect">
            <a:avLst/>
          </a:prstGeom>
          <a:solidFill>
            <a:srgbClr val="655899">
              <a:alpha val="2051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D2A001DE-DB7D-B765-E956-EEE171F22A3C}"/>
              </a:ext>
            </a:extLst>
          </p:cNvPr>
          <p:cNvSpPr>
            <a:spLocks noGrp="1"/>
          </p:cNvSpPr>
          <p:nvPr>
            <p:ph type="title" hasCustomPrompt="1"/>
          </p:nvPr>
        </p:nvSpPr>
        <p:spPr>
          <a:xfrm>
            <a:off x="660400" y="335509"/>
            <a:ext cx="10909300" cy="901698"/>
          </a:xfrm>
        </p:spPr>
        <p:txBody>
          <a:bodyPr>
            <a:normAutofit/>
          </a:bodyPr>
          <a:lstStyle>
            <a:lvl1pPr>
              <a:defRPr sz="5200" b="1">
                <a:solidFill>
                  <a:srgbClr val="655899"/>
                </a:solidFill>
                <a:latin typeface="+mn-lt"/>
              </a:defRPr>
            </a:lvl1pPr>
          </a:lstStyle>
          <a:p>
            <a:r>
              <a:rPr lang="nl-NL" dirty="0"/>
              <a:t>Thema</a:t>
            </a:r>
          </a:p>
        </p:txBody>
      </p:sp>
      <p:sp>
        <p:nvSpPr>
          <p:cNvPr id="3" name="Tijdelijke aanduiding voor inhoud 2">
            <a:extLst>
              <a:ext uri="{FF2B5EF4-FFF2-40B4-BE49-F238E27FC236}">
                <a16:creationId xmlns:a16="http://schemas.microsoft.com/office/drawing/2014/main" id="{680B256C-0714-0A40-FDC8-ACA7444ADD86}"/>
              </a:ext>
            </a:extLst>
          </p:cNvPr>
          <p:cNvSpPr>
            <a:spLocks noGrp="1"/>
          </p:cNvSpPr>
          <p:nvPr>
            <p:ph idx="1"/>
          </p:nvPr>
        </p:nvSpPr>
        <p:spPr>
          <a:xfrm>
            <a:off x="660400" y="1436713"/>
            <a:ext cx="10909300" cy="4740250"/>
          </a:xfrm>
        </p:spPr>
        <p:txBody>
          <a:bodyPr>
            <a:normAutofit/>
          </a:bodyPr>
          <a:lstStyle>
            <a:lvl1pPr>
              <a:buClr>
                <a:srgbClr val="655899"/>
              </a:buClr>
              <a:defRPr sz="2400"/>
            </a:lvl1pPr>
            <a:lvl2pPr marL="800100" marR="0" indent="-342900" algn="l" defTabSz="914400" rtl="0" eaLnBrk="1" fontAlgn="auto" latinLnBrk="0" hangingPunct="1">
              <a:lnSpc>
                <a:spcPct val="90000"/>
              </a:lnSpc>
              <a:spcBef>
                <a:spcPts val="500"/>
              </a:spcBef>
              <a:spcAft>
                <a:spcPts val="0"/>
              </a:spcAft>
              <a:buClr>
                <a:srgbClr val="655899"/>
              </a:buClr>
              <a:buSzTx/>
              <a:buFont typeface="Arial" panose="020B0604020202020204" pitchFamily="34" charset="0"/>
              <a:buChar char="•"/>
              <a:tabLst/>
              <a:defRPr/>
            </a:lvl2pPr>
            <a:lvl3pPr>
              <a:buClr>
                <a:srgbClr val="93B114"/>
              </a:buClr>
              <a:defRPr/>
            </a:lvl3pPr>
            <a:lvl4pPr>
              <a:buClr>
                <a:srgbClr val="93B114"/>
              </a:buClr>
              <a:defRPr/>
            </a:lvl4pPr>
            <a:lvl5pPr>
              <a:buClr>
                <a:srgbClr val="93B114"/>
              </a:buClr>
              <a:defRPr/>
            </a:lvl5pPr>
          </a:lstStyle>
          <a:p>
            <a:pPr lvl="0"/>
            <a:r>
              <a:rPr lang="nl-NL" dirty="0"/>
              <a:t>Klikken om de tekststijl van het model te bewerken</a:t>
            </a:r>
          </a:p>
          <a:p>
            <a:pPr marL="685800" marR="0" lvl="1" indent="-228600" algn="l" defTabSz="914400" rtl="0" eaLnBrk="1" fontAlgn="auto" latinLnBrk="0" hangingPunct="1">
              <a:lnSpc>
                <a:spcPct val="90000"/>
              </a:lnSpc>
              <a:spcBef>
                <a:spcPts val="500"/>
              </a:spcBef>
              <a:spcAft>
                <a:spcPts val="0"/>
              </a:spcAft>
              <a:buClr>
                <a:srgbClr val="655899"/>
              </a:buClr>
              <a:buSzTx/>
              <a:buFont typeface="Arial" panose="020B0604020202020204" pitchFamily="34" charset="0"/>
              <a:buChar char="•"/>
              <a:tabLst/>
              <a:defRPr/>
            </a:pPr>
            <a:r>
              <a:rPr lang="nl-NL" dirty="0"/>
              <a:t>Klikken om de tekststijl van het model te bewerken</a:t>
            </a:r>
          </a:p>
        </p:txBody>
      </p:sp>
      <p:sp>
        <p:nvSpPr>
          <p:cNvPr id="8" name="Rechthoek 7">
            <a:extLst>
              <a:ext uri="{FF2B5EF4-FFF2-40B4-BE49-F238E27FC236}">
                <a16:creationId xmlns:a16="http://schemas.microsoft.com/office/drawing/2014/main" id="{AF578372-2AF2-D634-CA81-A6C3CC8C2C39}"/>
              </a:ext>
            </a:extLst>
          </p:cNvPr>
          <p:cNvSpPr/>
          <p:nvPr userDrawn="1"/>
        </p:nvSpPr>
        <p:spPr>
          <a:xfrm>
            <a:off x="0" y="0"/>
            <a:ext cx="12192000" cy="199505"/>
          </a:xfrm>
          <a:prstGeom prst="rect">
            <a:avLst/>
          </a:prstGeom>
          <a:solidFill>
            <a:srgbClr val="655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2895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C3AF757-EBB6-06F3-C0B4-47DE0856D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C1EB999-6379-AB3A-36CC-3CD49F7414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E26EB178-993C-EBEA-83B3-AADC49283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EA95B-6009-483A-9E0C-92C5625D8CAF}" type="datetimeFigureOut">
              <a:rPr lang="nl-NL" smtClean="0"/>
              <a:t>17-4-2024</a:t>
            </a:fld>
            <a:endParaRPr lang="nl-NL"/>
          </a:p>
        </p:txBody>
      </p:sp>
      <p:sp>
        <p:nvSpPr>
          <p:cNvPr id="5" name="Tijdelijke aanduiding voor voettekst 4">
            <a:extLst>
              <a:ext uri="{FF2B5EF4-FFF2-40B4-BE49-F238E27FC236}">
                <a16:creationId xmlns:a16="http://schemas.microsoft.com/office/drawing/2014/main" id="{B45499F7-1D28-A0F3-5036-8F476F116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DBF0584-A693-F0AE-9B97-8D6ACCD349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BFA4B-45EA-43A3-A50D-293B6B316A3F}" type="slidenum">
              <a:rPr lang="nl-NL" smtClean="0"/>
              <a:t>‹nr.›</a:t>
            </a:fld>
            <a:endParaRPr lang="nl-NL"/>
          </a:p>
        </p:txBody>
      </p:sp>
    </p:spTree>
    <p:extLst>
      <p:ext uri="{BB962C8B-B14F-4D97-AF65-F5344CB8AC3E}">
        <p14:creationId xmlns:p14="http://schemas.microsoft.com/office/powerpoint/2010/main" val="3331343251"/>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70" r:id="rId3"/>
    <p:sldLayoutId id="2147483672" r:id="rId4"/>
    <p:sldLayoutId id="2147483674" r:id="rId5"/>
    <p:sldLayoutId id="2147483667" r:id="rId6"/>
    <p:sldLayoutId id="214748367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655899"/>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5589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A9AA5-BCD9-0B02-9585-6E66D7F14B6A}"/>
              </a:ext>
            </a:extLst>
          </p:cNvPr>
          <p:cNvSpPr>
            <a:spLocks noGrp="1"/>
          </p:cNvSpPr>
          <p:nvPr>
            <p:ph type="title"/>
          </p:nvPr>
        </p:nvSpPr>
        <p:spPr/>
        <p:txBody>
          <a:bodyPr/>
          <a:lstStyle/>
          <a:p>
            <a:r>
              <a:rPr lang="nl-NL"/>
              <a:t>Thema 1 | Wonen</a:t>
            </a:r>
            <a:endParaRPr lang="nl-NL" dirty="0"/>
          </a:p>
        </p:txBody>
      </p:sp>
      <p:sp>
        <p:nvSpPr>
          <p:cNvPr id="4" name="Tekstvak 3">
            <a:extLst>
              <a:ext uri="{FF2B5EF4-FFF2-40B4-BE49-F238E27FC236}">
                <a16:creationId xmlns:a16="http://schemas.microsoft.com/office/drawing/2014/main" id="{95F9B11D-6EDC-4D64-B4CE-6ADC0514632C}"/>
              </a:ext>
            </a:extLst>
          </p:cNvPr>
          <p:cNvSpPr txBox="1"/>
          <p:nvPr/>
        </p:nvSpPr>
        <p:spPr>
          <a:xfrm>
            <a:off x="795153" y="2164315"/>
            <a:ext cx="6097136" cy="3477875"/>
          </a:xfrm>
          <a:prstGeom prst="rect">
            <a:avLst/>
          </a:prstGeom>
          <a:noFill/>
        </p:spPr>
        <p:txBody>
          <a:bodyPr wrap="square">
            <a:spAutoFit/>
          </a:bodyPr>
          <a:lstStyle/>
          <a:p>
            <a:r>
              <a:rPr lang="nl-NL" sz="2000" b="1" dirty="0"/>
              <a:t>Taak 1 | Boodschappen doen</a:t>
            </a:r>
          </a:p>
          <a:p>
            <a:r>
              <a:rPr lang="nl-NL" sz="2000" dirty="0"/>
              <a:t>Verhoudingen</a:t>
            </a:r>
          </a:p>
          <a:p>
            <a:endParaRPr lang="nl-NL" sz="2000" dirty="0"/>
          </a:p>
          <a:p>
            <a:r>
              <a:rPr lang="nl-NL" sz="2000" b="1" dirty="0"/>
              <a:t>Taak 2 | Wat kun je kopen?</a:t>
            </a:r>
          </a:p>
          <a:p>
            <a:r>
              <a:rPr lang="nl-NL" sz="2000" dirty="0"/>
              <a:t>Procenten</a:t>
            </a:r>
          </a:p>
          <a:p>
            <a:endParaRPr lang="nl-NL" sz="2000" dirty="0"/>
          </a:p>
          <a:p>
            <a:r>
              <a:rPr lang="nl-NL" sz="2000" b="1" dirty="0"/>
              <a:t>Taak 3 | Eten koken</a:t>
            </a:r>
          </a:p>
          <a:p>
            <a:r>
              <a:rPr lang="nl-NL" sz="2000" dirty="0"/>
              <a:t>Gewicht en inhoud</a:t>
            </a:r>
          </a:p>
          <a:p>
            <a:endParaRPr lang="nl-NL" sz="2000" dirty="0"/>
          </a:p>
          <a:p>
            <a:r>
              <a:rPr lang="nl-NL" sz="2000" b="1" dirty="0"/>
              <a:t>Taak 4 | Klussen in huis</a:t>
            </a:r>
          </a:p>
          <a:p>
            <a:r>
              <a:rPr lang="nl-NL" sz="2000" dirty="0"/>
              <a:t>Lengte, omtrek en oppervlakte</a:t>
            </a:r>
          </a:p>
        </p:txBody>
      </p:sp>
      <p:pic>
        <p:nvPicPr>
          <p:cNvPr id="6" name="Afbeelding 5" descr="Afbeelding met huis, gebouw, tekenfilm, illustratie&#10;&#10;Automatisch gegenereerde beschrijving">
            <a:extLst>
              <a:ext uri="{FF2B5EF4-FFF2-40B4-BE49-F238E27FC236}">
                <a16:creationId xmlns:a16="http://schemas.microsoft.com/office/drawing/2014/main" id="{3235B9F3-3BF5-8288-85EC-5E5ACA87A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126" y="202474"/>
            <a:ext cx="4699874" cy="6655526"/>
          </a:xfrm>
          <a:prstGeom prst="rect">
            <a:avLst/>
          </a:prstGeom>
        </p:spPr>
      </p:pic>
    </p:spTree>
    <p:extLst>
      <p:ext uri="{BB962C8B-B14F-4D97-AF65-F5344CB8AC3E}">
        <p14:creationId xmlns:p14="http://schemas.microsoft.com/office/powerpoint/2010/main" val="367662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3E955DA-B605-7C20-922C-AA8F1879B33A}"/>
              </a:ext>
            </a:extLst>
          </p:cNvPr>
          <p:cNvSpPr>
            <a:spLocks noGrp="1"/>
          </p:cNvSpPr>
          <p:nvPr>
            <p:ph type="title"/>
          </p:nvPr>
        </p:nvSpPr>
        <p:spPr>
          <a:xfrm>
            <a:off x="2339471" y="530226"/>
            <a:ext cx="657136" cy="632151"/>
          </a:xfrm>
        </p:spPr>
        <p:txBody>
          <a:bodyPr anchor="ctr">
            <a:normAutofit/>
          </a:bodyPr>
          <a:lstStyle/>
          <a:p>
            <a:r>
              <a:rPr lang="nl-NL" dirty="0"/>
              <a:t>1</a:t>
            </a:r>
          </a:p>
        </p:txBody>
      </p:sp>
      <p:sp>
        <p:nvSpPr>
          <p:cNvPr id="4" name="Tijdelijke aanduiding voor tekst 3">
            <a:extLst>
              <a:ext uri="{FF2B5EF4-FFF2-40B4-BE49-F238E27FC236}">
                <a16:creationId xmlns:a16="http://schemas.microsoft.com/office/drawing/2014/main" id="{4F8555B7-C657-D6A8-5A2B-DE301D44D949}"/>
              </a:ext>
            </a:extLst>
          </p:cNvPr>
          <p:cNvSpPr>
            <a:spLocks noGrp="1"/>
          </p:cNvSpPr>
          <p:nvPr>
            <p:ph type="body" sz="quarter" idx="10"/>
          </p:nvPr>
        </p:nvSpPr>
        <p:spPr>
          <a:xfrm>
            <a:off x="3019466" y="530225"/>
            <a:ext cx="8491814" cy="632151"/>
          </a:xfrm>
        </p:spPr>
        <p:txBody>
          <a:bodyPr/>
          <a:lstStyle/>
          <a:p>
            <a:r>
              <a:rPr lang="nl-NL" dirty="0"/>
              <a:t>Mijn woonsituatie</a:t>
            </a:r>
          </a:p>
        </p:txBody>
      </p:sp>
      <p:pic>
        <p:nvPicPr>
          <p:cNvPr id="5" name="Afbeelding 4">
            <a:extLst>
              <a:ext uri="{FF2B5EF4-FFF2-40B4-BE49-F238E27FC236}">
                <a16:creationId xmlns:a16="http://schemas.microsoft.com/office/drawing/2014/main" id="{A4B3AC49-A638-BE8B-110A-78EEC57C4F3C}"/>
              </a:ext>
            </a:extLst>
          </p:cNvPr>
          <p:cNvPicPr>
            <a:picLocks noChangeAspect="1"/>
          </p:cNvPicPr>
          <p:nvPr/>
        </p:nvPicPr>
        <p:blipFill>
          <a:blip r:embed="rId3"/>
          <a:stretch>
            <a:fillRect/>
          </a:stretch>
        </p:blipFill>
        <p:spPr>
          <a:xfrm>
            <a:off x="669530" y="1606739"/>
            <a:ext cx="6529434" cy="4230843"/>
          </a:xfrm>
          <a:prstGeom prst="rect">
            <a:avLst/>
          </a:prstGeom>
        </p:spPr>
      </p:pic>
    </p:spTree>
    <p:extLst>
      <p:ext uri="{BB962C8B-B14F-4D97-AF65-F5344CB8AC3E}">
        <p14:creationId xmlns:p14="http://schemas.microsoft.com/office/powerpoint/2010/main" val="38899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BEB7A49-5C8F-B46E-E463-898BADE4F1F7}"/>
              </a:ext>
            </a:extLst>
          </p:cNvPr>
          <p:cNvSpPr>
            <a:spLocks noGrp="1"/>
          </p:cNvSpPr>
          <p:nvPr>
            <p:ph idx="1"/>
          </p:nvPr>
        </p:nvSpPr>
        <p:spPr/>
        <p:txBody>
          <a:bodyPr>
            <a:normAutofit/>
          </a:bodyPr>
          <a:lstStyle/>
          <a:p>
            <a:r>
              <a:rPr lang="nl-NL" sz="3200" dirty="0"/>
              <a:t>Droomhuis</a:t>
            </a:r>
          </a:p>
          <a:p>
            <a:endParaRPr lang="nl-NL" sz="3200" dirty="0"/>
          </a:p>
          <a:p>
            <a:pPr marL="342900" indent="-342900">
              <a:buFont typeface="Arial" panose="020B0604020202020204" pitchFamily="34" charset="0"/>
              <a:buChar char="•"/>
            </a:pPr>
            <a:r>
              <a:rPr lang="nl-NL" dirty="0"/>
              <a:t>Hoe tevreden ben je over je woonsituatie?</a:t>
            </a:r>
          </a:p>
          <a:p>
            <a:pPr marL="800100" lvl="2" indent="-342900">
              <a:spcBef>
                <a:spcPts val="1000"/>
              </a:spcBef>
              <a:buClr>
                <a:srgbClr val="655899"/>
              </a:buClr>
            </a:pPr>
            <a:r>
              <a:rPr lang="nl-NL" dirty="0"/>
              <a:t>Wat is er bij je in de buurt?</a:t>
            </a:r>
          </a:p>
          <a:p>
            <a:pPr marL="800100" lvl="2" indent="-342900">
              <a:spcBef>
                <a:spcPts val="1000"/>
              </a:spcBef>
              <a:buClr>
                <a:srgbClr val="655899"/>
              </a:buClr>
            </a:pPr>
            <a:r>
              <a:rPr lang="nl-NL" dirty="0"/>
              <a:t>Hoelang moet je reizen voor je opleiding, hobby’s en vrienden?</a:t>
            </a:r>
          </a:p>
          <a:p>
            <a:pPr marL="457200" lvl="2" indent="0">
              <a:spcBef>
                <a:spcPts val="1000"/>
              </a:spcBef>
              <a:buClr>
                <a:srgbClr val="655899"/>
              </a:buClr>
              <a:buNone/>
            </a:pPr>
            <a:endParaRPr lang="nl-NL" dirty="0"/>
          </a:p>
          <a:p>
            <a:pPr marL="342900" lvl="1" indent="-342900">
              <a:spcBef>
                <a:spcPts val="1000"/>
              </a:spcBef>
              <a:buClr>
                <a:srgbClr val="655899"/>
              </a:buClr>
            </a:pPr>
            <a:r>
              <a:rPr lang="nl-NL" dirty="0"/>
              <a:t>Beschrijf je droomhuis. Waar, met wie, hoe ziet het huis eruit?</a:t>
            </a:r>
          </a:p>
          <a:p>
            <a:pPr marL="1028700" lvl="1" indent="-342900"/>
            <a:endParaRPr lang="nl-NL" dirty="0"/>
          </a:p>
        </p:txBody>
      </p:sp>
    </p:spTree>
    <p:extLst>
      <p:ext uri="{BB962C8B-B14F-4D97-AF65-F5344CB8AC3E}">
        <p14:creationId xmlns:p14="http://schemas.microsoft.com/office/powerpoint/2010/main" val="269902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9025F-8EAD-BF95-AD66-D30C095CA836}"/>
              </a:ext>
            </a:extLst>
          </p:cNvPr>
          <p:cNvSpPr>
            <a:spLocks noGrp="1"/>
          </p:cNvSpPr>
          <p:nvPr>
            <p:ph type="title"/>
          </p:nvPr>
        </p:nvSpPr>
        <p:spPr/>
        <p:txBody>
          <a:bodyPr/>
          <a:lstStyle/>
          <a:p>
            <a:r>
              <a:rPr lang="nl-NL" dirty="0"/>
              <a:t>2</a:t>
            </a:r>
          </a:p>
        </p:txBody>
      </p:sp>
      <p:pic>
        <p:nvPicPr>
          <p:cNvPr id="6" name="Tijdelijke aanduiding voor inhoud 5">
            <a:extLst>
              <a:ext uri="{FF2B5EF4-FFF2-40B4-BE49-F238E27FC236}">
                <a16:creationId xmlns:a16="http://schemas.microsoft.com/office/drawing/2014/main" id="{3CA6B367-CFBB-6862-EE05-DF059AD078AC}"/>
              </a:ext>
            </a:extLst>
          </p:cNvPr>
          <p:cNvPicPr>
            <a:picLocks noGrp="1" noChangeAspect="1"/>
          </p:cNvPicPr>
          <p:nvPr>
            <p:ph idx="1"/>
          </p:nvPr>
        </p:nvPicPr>
        <p:blipFill>
          <a:blip r:embed="rId3"/>
          <a:stretch>
            <a:fillRect/>
          </a:stretch>
        </p:blipFill>
        <p:spPr>
          <a:xfrm>
            <a:off x="649658" y="1387751"/>
            <a:ext cx="8141129" cy="3669584"/>
          </a:xfrm>
        </p:spPr>
      </p:pic>
      <p:sp>
        <p:nvSpPr>
          <p:cNvPr id="4" name="Tijdelijke aanduiding voor tekst 3">
            <a:extLst>
              <a:ext uri="{FF2B5EF4-FFF2-40B4-BE49-F238E27FC236}">
                <a16:creationId xmlns:a16="http://schemas.microsoft.com/office/drawing/2014/main" id="{A207ACC3-DF6E-9D75-4862-209AB74F7B0C}"/>
              </a:ext>
            </a:extLst>
          </p:cNvPr>
          <p:cNvSpPr>
            <a:spLocks noGrp="1"/>
          </p:cNvSpPr>
          <p:nvPr>
            <p:ph type="body" sz="quarter" idx="10"/>
          </p:nvPr>
        </p:nvSpPr>
        <p:spPr/>
        <p:txBody>
          <a:bodyPr/>
          <a:lstStyle/>
          <a:p>
            <a:r>
              <a:rPr lang="nl-NL" dirty="0"/>
              <a:t>Maandelijkse uitgaven</a:t>
            </a:r>
          </a:p>
        </p:txBody>
      </p:sp>
    </p:spTree>
    <p:extLst>
      <p:ext uri="{BB962C8B-B14F-4D97-AF65-F5344CB8AC3E}">
        <p14:creationId xmlns:p14="http://schemas.microsoft.com/office/powerpoint/2010/main" val="3073486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977A2A9-B36D-E089-7091-B939F0E7EC0F}"/>
              </a:ext>
            </a:extLst>
          </p:cNvPr>
          <p:cNvSpPr>
            <a:spLocks noGrp="1"/>
          </p:cNvSpPr>
          <p:nvPr>
            <p:ph idx="1"/>
          </p:nvPr>
        </p:nvSpPr>
        <p:spPr/>
        <p:txBody>
          <a:bodyPr>
            <a:normAutofit/>
          </a:bodyPr>
          <a:lstStyle/>
          <a:p>
            <a:r>
              <a:rPr lang="nl-NL" sz="3200" dirty="0"/>
              <a:t>Kosten van wonen</a:t>
            </a:r>
          </a:p>
          <a:p>
            <a:endParaRPr lang="nl-NL" sz="3200" dirty="0"/>
          </a:p>
          <a:p>
            <a:r>
              <a:rPr lang="nl-NL" dirty="0"/>
              <a:t>“Een jongere die bij zijn ouders woont en een (bij)baan heeft, </a:t>
            </a:r>
          </a:p>
          <a:p>
            <a:r>
              <a:rPr lang="nl-NL" dirty="0"/>
              <a:t>moet meebetalen aan de woonkosten.”</a:t>
            </a:r>
          </a:p>
        </p:txBody>
      </p:sp>
    </p:spTree>
    <p:extLst>
      <p:ext uri="{BB962C8B-B14F-4D97-AF65-F5344CB8AC3E}">
        <p14:creationId xmlns:p14="http://schemas.microsoft.com/office/powerpoint/2010/main" val="8612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A11E3-1B8F-5615-F7DB-85BFA90F0FAB}"/>
              </a:ext>
            </a:extLst>
          </p:cNvPr>
          <p:cNvSpPr>
            <a:spLocks noGrp="1"/>
          </p:cNvSpPr>
          <p:nvPr>
            <p:ph type="title"/>
          </p:nvPr>
        </p:nvSpPr>
        <p:spPr/>
        <p:txBody>
          <a:bodyPr/>
          <a:lstStyle/>
          <a:p>
            <a:r>
              <a:rPr lang="nl-NL" dirty="0"/>
              <a:t>3</a:t>
            </a:r>
          </a:p>
        </p:txBody>
      </p:sp>
      <p:pic>
        <p:nvPicPr>
          <p:cNvPr id="6" name="Tijdelijke aanduiding voor inhoud 5">
            <a:extLst>
              <a:ext uri="{FF2B5EF4-FFF2-40B4-BE49-F238E27FC236}">
                <a16:creationId xmlns:a16="http://schemas.microsoft.com/office/drawing/2014/main" id="{36526986-21B3-2953-78C5-9BE2BE3DCC2E}"/>
              </a:ext>
            </a:extLst>
          </p:cNvPr>
          <p:cNvPicPr>
            <a:picLocks noGrp="1" noChangeAspect="1"/>
          </p:cNvPicPr>
          <p:nvPr>
            <p:ph idx="1"/>
          </p:nvPr>
        </p:nvPicPr>
        <p:blipFill>
          <a:blip r:embed="rId3"/>
          <a:stretch>
            <a:fillRect/>
          </a:stretch>
        </p:blipFill>
        <p:spPr>
          <a:xfrm>
            <a:off x="661953" y="1367057"/>
            <a:ext cx="7764596" cy="4358951"/>
          </a:xfrm>
        </p:spPr>
      </p:pic>
      <p:sp>
        <p:nvSpPr>
          <p:cNvPr id="4" name="Tijdelijke aanduiding voor tekst 3">
            <a:extLst>
              <a:ext uri="{FF2B5EF4-FFF2-40B4-BE49-F238E27FC236}">
                <a16:creationId xmlns:a16="http://schemas.microsoft.com/office/drawing/2014/main" id="{A538F612-AF9E-C694-29C0-2C9F29AD451C}"/>
              </a:ext>
            </a:extLst>
          </p:cNvPr>
          <p:cNvSpPr>
            <a:spLocks noGrp="1"/>
          </p:cNvSpPr>
          <p:nvPr>
            <p:ph type="body" sz="quarter" idx="10"/>
          </p:nvPr>
        </p:nvSpPr>
        <p:spPr/>
        <p:txBody>
          <a:bodyPr/>
          <a:lstStyle/>
          <a:p>
            <a:r>
              <a:rPr lang="nl-NL" dirty="0"/>
              <a:t>Wonen en rekenen</a:t>
            </a:r>
          </a:p>
        </p:txBody>
      </p:sp>
    </p:spTree>
    <p:extLst>
      <p:ext uri="{BB962C8B-B14F-4D97-AF65-F5344CB8AC3E}">
        <p14:creationId xmlns:p14="http://schemas.microsoft.com/office/powerpoint/2010/main" val="231392756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3800" b="0" dirty="0" smtClean="0">
            <a:solidFill>
              <a:schemeClr val="tx1"/>
            </a:solidFill>
          </a:defRPr>
        </a:defPPr>
      </a:lstStyle>
    </a:txDef>
  </a:objectDefaults>
  <a:extraClrSchemeLst/>
  <a:extLst>
    <a:ext uri="{05A4C25C-085E-4340-85A3-A5531E510DB2}">
      <thm15:themeFamily xmlns:thm15="http://schemas.microsoft.com/office/thememl/2012/main" name="StartrekenenMBO_2e_editie" id="{7AC75F2F-588C-764A-B04F-184F156F6CBA}" vid="{666ACF51-F3B4-5F45-9F61-4B0D97E6216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ee774cb-96fe-4a2f-910a-1f70c8594aed">
      <Terms xmlns="http://schemas.microsoft.com/office/infopath/2007/PartnerControls"/>
    </lcf76f155ced4ddcb4097134ff3c332f>
    <TaxCatchAll xmlns="0d886beb-e350-4f9e-adcb-1d4d12b81f6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5B16BB88102F4E8433A0FE0E4A8CFE" ma:contentTypeVersion="20" ma:contentTypeDescription="Een nieuw document maken." ma:contentTypeScope="" ma:versionID="8aeec1a4a1639ad03f296efb58e57e52">
  <xsd:schema xmlns:xsd="http://www.w3.org/2001/XMLSchema" xmlns:xs="http://www.w3.org/2001/XMLSchema" xmlns:p="http://schemas.microsoft.com/office/2006/metadata/properties" xmlns:ns2="0ee774cb-96fe-4a2f-910a-1f70c8594aed" xmlns:ns3="0d886beb-e350-4f9e-adcb-1d4d12b81f60" targetNamespace="http://schemas.microsoft.com/office/2006/metadata/properties" ma:root="true" ma:fieldsID="21cc84794ed722731eeb736bd2f011af" ns2:_="" ns3:_="">
    <xsd:import namespace="0ee774cb-96fe-4a2f-910a-1f70c8594aed"/>
    <xsd:import namespace="0d886beb-e350-4f9e-adcb-1d4d12b81f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774cb-96fe-4a2f-910a-1f70c8594a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76a0cd89-ce23-497d-b759-b383d56bd1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886beb-e350-4f9e-adcb-1d4d12b81f60"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54c7f178-744f-4aba-a033-a61b66f9445b}" ma:internalName="TaxCatchAll" ma:showField="CatchAllData" ma:web="0d886beb-e350-4f9e-adcb-1d4d12b81f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B93B4A-E9EF-4A19-829B-C6D3095E9CB8}">
  <ds:schemaRefs>
    <ds:schemaRef ds:uri="http://schemas.microsoft.com/office/2006/metadata/properties"/>
    <ds:schemaRef ds:uri="http://schemas.microsoft.com/office/infopath/2007/PartnerControls"/>
    <ds:schemaRef ds:uri="0ee774cb-96fe-4a2f-910a-1f70c8594aed"/>
    <ds:schemaRef ds:uri="0d886beb-e350-4f9e-adcb-1d4d12b81f60"/>
  </ds:schemaRefs>
</ds:datastoreItem>
</file>

<file path=customXml/itemProps2.xml><?xml version="1.0" encoding="utf-8"?>
<ds:datastoreItem xmlns:ds="http://schemas.openxmlformats.org/officeDocument/2006/customXml" ds:itemID="{8C2684BF-15A2-451B-9DC7-3A5AB5F124A4}">
  <ds:schemaRefs>
    <ds:schemaRef ds:uri="http://schemas.microsoft.com/sharepoint/v3/contenttype/forms"/>
  </ds:schemaRefs>
</ds:datastoreItem>
</file>

<file path=customXml/itemProps3.xml><?xml version="1.0" encoding="utf-8"?>
<ds:datastoreItem xmlns:ds="http://schemas.openxmlformats.org/officeDocument/2006/customXml" ds:itemID="{8962A2ED-684B-4228-AC25-81B16A489218}"/>
</file>

<file path=docProps/app.xml><?xml version="1.0" encoding="utf-8"?>
<Properties xmlns="http://schemas.openxmlformats.org/officeDocument/2006/extended-properties" xmlns:vt="http://schemas.openxmlformats.org/officeDocument/2006/docPropsVTypes">
  <Template>Kantoorthema</Template>
  <TotalTime>333</TotalTime>
  <Words>494</Words>
  <Application>Microsoft Office PowerPoint</Application>
  <PresentationFormat>Breedbeeld</PresentationFormat>
  <Paragraphs>66</Paragraphs>
  <Slides>6</Slides>
  <Notes>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vt:i4>
      </vt:variant>
    </vt:vector>
  </HeadingPairs>
  <TitlesOfParts>
    <vt:vector size="11" baseType="lpstr">
      <vt:lpstr>Aptos</vt:lpstr>
      <vt:lpstr>Arial</vt:lpstr>
      <vt:lpstr>Calibri</vt:lpstr>
      <vt:lpstr>Calibri Light</vt:lpstr>
      <vt:lpstr>Kantoorthema</vt:lpstr>
      <vt:lpstr>Thema 1 | Wonen</vt:lpstr>
      <vt:lpstr>1</vt:lpstr>
      <vt:lpstr>PowerPoint-presentatie</vt:lpstr>
      <vt:lpstr>2</vt:lpstr>
      <vt:lpstr>PowerPoint-presentatie</vt:lpstr>
      <vt:lpstr>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Taak 1</dc:title>
  <dc:creator>Menno Riphagen</dc:creator>
  <cp:lastModifiedBy>Astrid van Roosmalen</cp:lastModifiedBy>
  <cp:revision>9</cp:revision>
  <dcterms:created xsi:type="dcterms:W3CDTF">2024-03-29T12:52:26Z</dcterms:created>
  <dcterms:modified xsi:type="dcterms:W3CDTF">2024-04-17T13:07:28Z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0x010100B85B16BB88102F4E8433A0FE0E4A8CFE</vt:lpwstr>
  </property>
  <property fmtid="{D5CDD505-2E9C-101B-9397-08002B2CF9AE}" pid="3" name="MediaServiceImageTags">
    <vt:lpwstr/>
  </property>
</Properties>
</file>